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0173" y="0"/>
            <a:ext cx="7229474" cy="10286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90320" cy="10287000"/>
          </a:xfrm>
          <a:custGeom>
            <a:avLst/>
            <a:gdLst/>
            <a:ahLst/>
            <a:cxnLst/>
            <a:rect l="l" t="t" r="r" b="b"/>
            <a:pathLst>
              <a:path w="1290320" h="10287000">
                <a:moveTo>
                  <a:pt x="1290173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290173" y="0"/>
                </a:lnTo>
                <a:lnTo>
                  <a:pt x="1290173" y="10287000"/>
                </a:lnTo>
                <a:close/>
              </a:path>
            </a:pathLst>
          </a:custGeom>
          <a:solidFill>
            <a:srgbClr val="FFCD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3489368" y="2695738"/>
            <a:ext cx="487680" cy="2934335"/>
          </a:xfrm>
          <a:custGeom>
            <a:avLst/>
            <a:gdLst/>
            <a:ahLst/>
            <a:cxnLst/>
            <a:rect l="l" t="t" r="r" b="b"/>
            <a:pathLst>
              <a:path w="487680" h="2934335">
                <a:moveTo>
                  <a:pt x="487146" y="2933875"/>
                </a:moveTo>
                <a:lnTo>
                  <a:pt x="0" y="2933875"/>
                </a:lnTo>
                <a:lnTo>
                  <a:pt x="0" y="0"/>
                </a:lnTo>
                <a:lnTo>
                  <a:pt x="487146" y="0"/>
                </a:lnTo>
                <a:lnTo>
                  <a:pt x="487146" y="2933875"/>
                </a:lnTo>
                <a:close/>
              </a:path>
            </a:pathLst>
          </a:custGeom>
          <a:solidFill>
            <a:srgbClr val="FFCD0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40640" y="6938055"/>
            <a:ext cx="2981324" cy="2981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43232" y="2275555"/>
            <a:ext cx="8405495" cy="325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85031" y="0"/>
            <a:ext cx="943610" cy="10287000"/>
          </a:xfrm>
          <a:custGeom>
            <a:avLst/>
            <a:gdLst/>
            <a:ahLst/>
            <a:cxnLst/>
            <a:rect l="l" t="t" r="r" b="b"/>
            <a:pathLst>
              <a:path w="943609" h="10287000">
                <a:moveTo>
                  <a:pt x="943596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43596" y="0"/>
                </a:lnTo>
                <a:lnTo>
                  <a:pt x="943596" y="10286999"/>
                </a:lnTo>
                <a:close/>
              </a:path>
            </a:pathLst>
          </a:custGeom>
          <a:solidFill>
            <a:srgbClr val="FFCD0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86599" cy="10286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157701" y="2387033"/>
            <a:ext cx="798830" cy="798830"/>
          </a:xfrm>
          <a:custGeom>
            <a:avLst/>
            <a:gdLst/>
            <a:ahLst/>
            <a:cxnLst/>
            <a:rect l="l" t="t" r="r" b="b"/>
            <a:pathLst>
              <a:path w="798829" h="798830">
                <a:moveTo>
                  <a:pt x="399127" y="798255"/>
                </a:moveTo>
                <a:lnTo>
                  <a:pt x="352580" y="795570"/>
                </a:lnTo>
                <a:lnTo>
                  <a:pt x="307611" y="787714"/>
                </a:lnTo>
                <a:lnTo>
                  <a:pt x="264518" y="774986"/>
                </a:lnTo>
                <a:lnTo>
                  <a:pt x="223601" y="757687"/>
                </a:lnTo>
                <a:lnTo>
                  <a:pt x="185159" y="736116"/>
                </a:lnTo>
                <a:lnTo>
                  <a:pt x="149493" y="710571"/>
                </a:lnTo>
                <a:lnTo>
                  <a:pt x="116901" y="681353"/>
                </a:lnTo>
                <a:lnTo>
                  <a:pt x="87683" y="648761"/>
                </a:lnTo>
                <a:lnTo>
                  <a:pt x="62139" y="613095"/>
                </a:lnTo>
                <a:lnTo>
                  <a:pt x="40567" y="574654"/>
                </a:lnTo>
                <a:lnTo>
                  <a:pt x="23268" y="533737"/>
                </a:lnTo>
                <a:lnTo>
                  <a:pt x="10540" y="490644"/>
                </a:lnTo>
                <a:lnTo>
                  <a:pt x="2684" y="445674"/>
                </a:lnTo>
                <a:lnTo>
                  <a:pt x="0" y="399120"/>
                </a:lnTo>
                <a:lnTo>
                  <a:pt x="2684" y="352581"/>
                </a:lnTo>
                <a:lnTo>
                  <a:pt x="10540" y="307611"/>
                </a:lnTo>
                <a:lnTo>
                  <a:pt x="23268" y="264518"/>
                </a:lnTo>
                <a:lnTo>
                  <a:pt x="40567" y="223601"/>
                </a:lnTo>
                <a:lnTo>
                  <a:pt x="62139" y="185160"/>
                </a:lnTo>
                <a:lnTo>
                  <a:pt x="87683" y="149493"/>
                </a:lnTo>
                <a:lnTo>
                  <a:pt x="116901" y="116901"/>
                </a:lnTo>
                <a:lnTo>
                  <a:pt x="149493" y="87683"/>
                </a:lnTo>
                <a:lnTo>
                  <a:pt x="185159" y="62139"/>
                </a:lnTo>
                <a:lnTo>
                  <a:pt x="223601" y="40567"/>
                </a:lnTo>
                <a:lnTo>
                  <a:pt x="264518" y="23268"/>
                </a:lnTo>
                <a:lnTo>
                  <a:pt x="307611" y="10541"/>
                </a:lnTo>
                <a:lnTo>
                  <a:pt x="352580" y="2685"/>
                </a:lnTo>
                <a:lnTo>
                  <a:pt x="399127" y="0"/>
                </a:lnTo>
                <a:lnTo>
                  <a:pt x="445674" y="2685"/>
                </a:lnTo>
                <a:lnTo>
                  <a:pt x="490643" y="10541"/>
                </a:lnTo>
                <a:lnTo>
                  <a:pt x="533736" y="23268"/>
                </a:lnTo>
                <a:lnTo>
                  <a:pt x="574653" y="40567"/>
                </a:lnTo>
                <a:lnTo>
                  <a:pt x="613095" y="62139"/>
                </a:lnTo>
                <a:lnTo>
                  <a:pt x="648761" y="87683"/>
                </a:lnTo>
                <a:lnTo>
                  <a:pt x="681353" y="116901"/>
                </a:lnTo>
                <a:lnTo>
                  <a:pt x="710571" y="149493"/>
                </a:lnTo>
                <a:lnTo>
                  <a:pt x="736116" y="185160"/>
                </a:lnTo>
                <a:lnTo>
                  <a:pt x="757687" y="223601"/>
                </a:lnTo>
                <a:lnTo>
                  <a:pt x="774986" y="264518"/>
                </a:lnTo>
                <a:lnTo>
                  <a:pt x="787714" y="307611"/>
                </a:lnTo>
                <a:lnTo>
                  <a:pt x="795570" y="352581"/>
                </a:lnTo>
                <a:lnTo>
                  <a:pt x="798254" y="399127"/>
                </a:lnTo>
                <a:lnTo>
                  <a:pt x="795570" y="445674"/>
                </a:lnTo>
                <a:lnTo>
                  <a:pt x="787714" y="490644"/>
                </a:lnTo>
                <a:lnTo>
                  <a:pt x="774986" y="533737"/>
                </a:lnTo>
                <a:lnTo>
                  <a:pt x="757687" y="574654"/>
                </a:lnTo>
                <a:lnTo>
                  <a:pt x="736116" y="613095"/>
                </a:lnTo>
                <a:lnTo>
                  <a:pt x="710571" y="648761"/>
                </a:lnTo>
                <a:lnTo>
                  <a:pt x="681353" y="681353"/>
                </a:lnTo>
                <a:lnTo>
                  <a:pt x="648761" y="710571"/>
                </a:lnTo>
                <a:lnTo>
                  <a:pt x="613095" y="736116"/>
                </a:lnTo>
                <a:lnTo>
                  <a:pt x="574653" y="757687"/>
                </a:lnTo>
                <a:lnTo>
                  <a:pt x="533736" y="774986"/>
                </a:lnTo>
                <a:lnTo>
                  <a:pt x="490643" y="787714"/>
                </a:lnTo>
                <a:lnTo>
                  <a:pt x="445674" y="795570"/>
                </a:lnTo>
                <a:lnTo>
                  <a:pt x="399127" y="798255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19549" cy="10286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017430" y="0"/>
            <a:ext cx="575310" cy="10287000"/>
          </a:xfrm>
          <a:custGeom>
            <a:avLst/>
            <a:gdLst/>
            <a:ahLst/>
            <a:cxnLst/>
            <a:rect l="l" t="t" r="r" b="b"/>
            <a:pathLst>
              <a:path w="575310" h="10287000">
                <a:moveTo>
                  <a:pt x="574745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574745" y="0"/>
                </a:lnTo>
                <a:lnTo>
                  <a:pt x="574745" y="10286999"/>
                </a:lnTo>
                <a:close/>
              </a:path>
            </a:pathLst>
          </a:custGeom>
          <a:solidFill>
            <a:srgbClr val="FFCD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26420" y="-66677"/>
            <a:ext cx="3405504" cy="170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92128" y="4477865"/>
            <a:ext cx="9658985" cy="295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hyperlink" Target="mailto:harmoni.spektrum@gmail.com" TargetMode="External"/><Relationship Id="rId5" Type="http://schemas.openxmlformats.org/officeDocument/2006/relationships/image" Target="../media/image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jpg"/><Relationship Id="rId10" Type="http://schemas.openxmlformats.org/officeDocument/2006/relationships/image" Target="../media/image28.jpg"/><Relationship Id="rId11" Type="http://schemas.openxmlformats.org/officeDocument/2006/relationships/image" Target="../media/image29.jpg"/><Relationship Id="rId12" Type="http://schemas.openxmlformats.org/officeDocument/2006/relationships/image" Target="../media/image30.jpg"/><Relationship Id="rId13" Type="http://schemas.openxmlformats.org/officeDocument/2006/relationships/image" Target="../media/image31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417830" rIns="0" bIns="0" rtlCol="0" vert="horz">
            <a:spAutoFit/>
          </a:bodyPr>
          <a:lstStyle/>
          <a:p>
            <a:pPr marL="1012190" marR="5080" indent="-1000125">
              <a:lnSpc>
                <a:spcPct val="77700"/>
              </a:lnSpc>
              <a:spcBef>
                <a:spcPts val="3290"/>
              </a:spcBef>
            </a:pPr>
            <a:r>
              <a:rPr dirty="0" sz="11900" spc="775" b="0">
                <a:latin typeface="Arial MT"/>
                <a:cs typeface="Arial MT"/>
              </a:rPr>
              <a:t>COMPANY </a:t>
            </a:r>
            <a:r>
              <a:rPr dirty="0" sz="11900" spc="509" b="0">
                <a:latin typeface="Arial MT"/>
                <a:cs typeface="Arial MT"/>
              </a:rPr>
              <a:t>PROFILE</a:t>
            </a:r>
            <a:endParaRPr sz="119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992424" y="6049151"/>
            <a:ext cx="102800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latin typeface="Tahoma"/>
                <a:cs typeface="Tahoma"/>
              </a:rPr>
              <a:t>PT</a:t>
            </a:r>
            <a:r>
              <a:rPr dirty="0" sz="4800" spc="-114" b="1">
                <a:latin typeface="Tahoma"/>
                <a:cs typeface="Tahoma"/>
              </a:rPr>
              <a:t> </a:t>
            </a:r>
            <a:r>
              <a:rPr dirty="0" sz="4800" spc="150" b="1">
                <a:latin typeface="Tahoma"/>
                <a:cs typeface="Tahoma"/>
              </a:rPr>
              <a:t>Harmoni</a:t>
            </a:r>
            <a:r>
              <a:rPr dirty="0" sz="4800" spc="-110" b="1">
                <a:latin typeface="Tahoma"/>
                <a:cs typeface="Tahoma"/>
              </a:rPr>
              <a:t> </a:t>
            </a:r>
            <a:r>
              <a:rPr dirty="0" sz="4800" spc="120" b="1">
                <a:latin typeface="Tahoma"/>
                <a:cs typeface="Tahoma"/>
              </a:rPr>
              <a:t>Spektrum</a:t>
            </a:r>
            <a:r>
              <a:rPr dirty="0" sz="4800" spc="-110" b="1">
                <a:latin typeface="Tahoma"/>
                <a:cs typeface="Tahoma"/>
              </a:rPr>
              <a:t> </a:t>
            </a:r>
            <a:r>
              <a:rPr dirty="0" sz="4800" spc="-10" b="1">
                <a:latin typeface="Tahoma"/>
                <a:cs typeface="Tahoma"/>
              </a:rPr>
              <a:t>Indonesia</a:t>
            </a:r>
            <a:endParaRPr sz="4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599343" y="1828168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 h="0">
                <a:moveTo>
                  <a:pt x="0" y="0"/>
                </a:moveTo>
                <a:lnTo>
                  <a:pt x="311940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12700" marR="5080" indent="1678939">
              <a:lnSpc>
                <a:spcPts val="6000"/>
              </a:lnSpc>
              <a:spcBef>
                <a:spcPts val="1300"/>
              </a:spcBef>
            </a:pPr>
            <a:r>
              <a:rPr dirty="0" spc="-300"/>
              <a:t>Legal </a:t>
            </a:r>
            <a:r>
              <a:rPr dirty="0" spc="-235"/>
              <a:t>Document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6246" y="55581"/>
            <a:ext cx="7157472" cy="101853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599343" y="1828165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 h="0">
                <a:moveTo>
                  <a:pt x="0" y="0"/>
                </a:moveTo>
                <a:lnTo>
                  <a:pt x="311940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12700" marR="5080" indent="1678939">
              <a:lnSpc>
                <a:spcPts val="6000"/>
              </a:lnSpc>
              <a:spcBef>
                <a:spcPts val="1300"/>
              </a:spcBef>
            </a:pPr>
            <a:r>
              <a:rPr dirty="0" spc="-300"/>
              <a:t>Legal </a:t>
            </a:r>
            <a:r>
              <a:rPr dirty="0" spc="-235"/>
              <a:t>Document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2743" y="0"/>
            <a:ext cx="7591424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599343" y="1924050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 h="0">
                <a:moveTo>
                  <a:pt x="0" y="0"/>
                </a:moveTo>
                <a:lnTo>
                  <a:pt x="311940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12700" marR="5080" indent="1678939">
              <a:lnSpc>
                <a:spcPts val="6000"/>
              </a:lnSpc>
              <a:spcBef>
                <a:spcPts val="1300"/>
              </a:spcBef>
            </a:pPr>
            <a:r>
              <a:rPr dirty="0" spc="-300"/>
              <a:t>Legal </a:t>
            </a:r>
            <a:r>
              <a:rPr dirty="0" spc="-235"/>
              <a:t>Document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8815" y="1924050"/>
            <a:ext cx="7019924" cy="44195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8286750" cy="10287000"/>
            <a:chOff x="0" y="0"/>
            <a:chExt cx="828675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4114800" cy="10287000"/>
            </a:xfrm>
            <a:custGeom>
              <a:avLst/>
              <a:gdLst/>
              <a:ahLst/>
              <a:cxnLst/>
              <a:rect l="l" t="t" r="r" b="b"/>
              <a:pathLst>
                <a:path w="4114800" h="10287000">
                  <a:moveTo>
                    <a:pt x="4114800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4114800" y="0"/>
                  </a:lnTo>
                  <a:lnTo>
                    <a:pt x="4114800" y="10286999"/>
                  </a:lnTo>
                  <a:close/>
                </a:path>
              </a:pathLst>
            </a:custGeom>
            <a:solidFill>
              <a:srgbClr val="FFCD0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1028700"/>
              <a:ext cx="7258049" cy="9258299"/>
            </a:xfrm>
            <a:prstGeom prst="rect">
              <a:avLst/>
            </a:prstGeom>
          </p:spPr>
        </p:pic>
      </p:grpSp>
      <p:sp>
        <p:nvSpPr>
          <p:cNvPr id="5" name="object 5" descr=""/>
          <p:cNvSpPr/>
          <p:nvPr/>
        </p:nvSpPr>
        <p:spPr>
          <a:xfrm>
            <a:off x="9792554" y="4287520"/>
            <a:ext cx="7444740" cy="2940050"/>
          </a:xfrm>
          <a:custGeom>
            <a:avLst/>
            <a:gdLst/>
            <a:ahLst/>
            <a:cxnLst/>
            <a:rect l="l" t="t" r="r" b="b"/>
            <a:pathLst>
              <a:path w="7444740" h="2940050">
                <a:moveTo>
                  <a:pt x="0" y="0"/>
                </a:moveTo>
                <a:lnTo>
                  <a:pt x="7444296" y="0"/>
                </a:lnTo>
                <a:lnTo>
                  <a:pt x="7444296" y="2939652"/>
                </a:lnTo>
                <a:lnTo>
                  <a:pt x="0" y="2939652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73737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8804916" y="3937020"/>
            <a:ext cx="9029065" cy="0"/>
          </a:xfrm>
          <a:custGeom>
            <a:avLst/>
            <a:gdLst/>
            <a:ahLst/>
            <a:cxnLst/>
            <a:rect l="l" t="t" r="r" b="b"/>
            <a:pathLst>
              <a:path w="9029065" h="0">
                <a:moveTo>
                  <a:pt x="0" y="0"/>
                </a:moveTo>
                <a:lnTo>
                  <a:pt x="902864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6366328" y="5469160"/>
            <a:ext cx="576580" cy="576580"/>
            <a:chOff x="16366328" y="5469160"/>
            <a:chExt cx="576580" cy="576580"/>
          </a:xfrm>
        </p:grpSpPr>
        <p:sp>
          <p:nvSpPr>
            <p:cNvPr id="8" name="object 8" descr=""/>
            <p:cNvSpPr/>
            <p:nvPr/>
          </p:nvSpPr>
          <p:spPr>
            <a:xfrm>
              <a:off x="16366328" y="5469160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80" h="576579">
                  <a:moveTo>
                    <a:pt x="288257" y="576516"/>
                  </a:moveTo>
                  <a:lnTo>
                    <a:pt x="241500" y="572743"/>
                  </a:lnTo>
                  <a:lnTo>
                    <a:pt x="197145" y="561821"/>
                  </a:lnTo>
                  <a:lnTo>
                    <a:pt x="155786" y="544341"/>
                  </a:lnTo>
                  <a:lnTo>
                    <a:pt x="118016" y="520899"/>
                  </a:lnTo>
                  <a:lnTo>
                    <a:pt x="84428" y="492087"/>
                  </a:lnTo>
                  <a:lnTo>
                    <a:pt x="55616" y="458499"/>
                  </a:lnTo>
                  <a:lnTo>
                    <a:pt x="32174" y="420729"/>
                  </a:lnTo>
                  <a:lnTo>
                    <a:pt x="14695" y="379370"/>
                  </a:lnTo>
                  <a:lnTo>
                    <a:pt x="3772" y="335015"/>
                  </a:lnTo>
                  <a:lnTo>
                    <a:pt x="0" y="288253"/>
                  </a:lnTo>
                  <a:lnTo>
                    <a:pt x="3772" y="241501"/>
                  </a:lnTo>
                  <a:lnTo>
                    <a:pt x="14695" y="197146"/>
                  </a:lnTo>
                  <a:lnTo>
                    <a:pt x="32174" y="155786"/>
                  </a:lnTo>
                  <a:lnTo>
                    <a:pt x="55616" y="118016"/>
                  </a:lnTo>
                  <a:lnTo>
                    <a:pt x="84428" y="84428"/>
                  </a:lnTo>
                  <a:lnTo>
                    <a:pt x="118016" y="55617"/>
                  </a:lnTo>
                  <a:lnTo>
                    <a:pt x="155786" y="32174"/>
                  </a:lnTo>
                  <a:lnTo>
                    <a:pt x="197145" y="14695"/>
                  </a:lnTo>
                  <a:lnTo>
                    <a:pt x="241500" y="3772"/>
                  </a:lnTo>
                  <a:lnTo>
                    <a:pt x="288257" y="0"/>
                  </a:lnTo>
                  <a:lnTo>
                    <a:pt x="335014" y="3772"/>
                  </a:lnTo>
                  <a:lnTo>
                    <a:pt x="379369" y="14695"/>
                  </a:lnTo>
                  <a:lnTo>
                    <a:pt x="420729" y="32174"/>
                  </a:lnTo>
                  <a:lnTo>
                    <a:pt x="458499" y="55617"/>
                  </a:lnTo>
                  <a:lnTo>
                    <a:pt x="492087" y="84428"/>
                  </a:lnTo>
                  <a:lnTo>
                    <a:pt x="520899" y="118016"/>
                  </a:lnTo>
                  <a:lnTo>
                    <a:pt x="544341" y="155786"/>
                  </a:lnTo>
                  <a:lnTo>
                    <a:pt x="561820" y="197146"/>
                  </a:lnTo>
                  <a:lnTo>
                    <a:pt x="572743" y="241501"/>
                  </a:lnTo>
                  <a:lnTo>
                    <a:pt x="576515" y="288258"/>
                  </a:lnTo>
                  <a:lnTo>
                    <a:pt x="572743" y="335015"/>
                  </a:lnTo>
                  <a:lnTo>
                    <a:pt x="561820" y="379370"/>
                  </a:lnTo>
                  <a:lnTo>
                    <a:pt x="544341" y="420729"/>
                  </a:lnTo>
                  <a:lnTo>
                    <a:pt x="520899" y="458499"/>
                  </a:lnTo>
                  <a:lnTo>
                    <a:pt x="492087" y="492087"/>
                  </a:lnTo>
                  <a:lnTo>
                    <a:pt x="458499" y="520899"/>
                  </a:lnTo>
                  <a:lnTo>
                    <a:pt x="420729" y="544341"/>
                  </a:lnTo>
                  <a:lnTo>
                    <a:pt x="379369" y="561821"/>
                  </a:lnTo>
                  <a:lnTo>
                    <a:pt x="335014" y="572743"/>
                  </a:lnTo>
                  <a:lnTo>
                    <a:pt x="288257" y="576516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6492029" y="5632398"/>
              <a:ext cx="325120" cy="250190"/>
            </a:xfrm>
            <a:custGeom>
              <a:avLst/>
              <a:gdLst/>
              <a:ahLst/>
              <a:cxnLst/>
              <a:rect l="l" t="t" r="r" b="b"/>
              <a:pathLst>
                <a:path w="325119" h="250189">
                  <a:moveTo>
                    <a:pt x="325043" y="54584"/>
                  </a:moveTo>
                  <a:lnTo>
                    <a:pt x="168960" y="148234"/>
                  </a:lnTo>
                  <a:lnTo>
                    <a:pt x="164668" y="150812"/>
                  </a:lnTo>
                  <a:lnTo>
                    <a:pt x="160375" y="150812"/>
                  </a:lnTo>
                  <a:lnTo>
                    <a:pt x="0" y="54584"/>
                  </a:lnTo>
                  <a:lnTo>
                    <a:pt x="0" y="228346"/>
                  </a:lnTo>
                  <a:lnTo>
                    <a:pt x="21691" y="250037"/>
                  </a:lnTo>
                  <a:lnTo>
                    <a:pt x="303352" y="250037"/>
                  </a:lnTo>
                  <a:lnTo>
                    <a:pt x="325043" y="228346"/>
                  </a:lnTo>
                  <a:lnTo>
                    <a:pt x="325043" y="54584"/>
                  </a:lnTo>
                  <a:close/>
                </a:path>
                <a:path w="325119" h="250189">
                  <a:moveTo>
                    <a:pt x="325043" y="21691"/>
                  </a:moveTo>
                  <a:lnTo>
                    <a:pt x="303352" y="0"/>
                  </a:lnTo>
                  <a:lnTo>
                    <a:pt x="21691" y="0"/>
                  </a:lnTo>
                  <a:lnTo>
                    <a:pt x="0" y="21691"/>
                  </a:lnTo>
                  <a:lnTo>
                    <a:pt x="0" y="25438"/>
                  </a:lnTo>
                  <a:lnTo>
                    <a:pt x="162521" y="122948"/>
                  </a:lnTo>
                  <a:lnTo>
                    <a:pt x="325043" y="25438"/>
                  </a:lnTo>
                  <a:lnTo>
                    <a:pt x="325043" y="216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6366328" y="6436200"/>
            <a:ext cx="576580" cy="576580"/>
            <a:chOff x="16366328" y="6436200"/>
            <a:chExt cx="576580" cy="576580"/>
          </a:xfrm>
        </p:grpSpPr>
        <p:sp>
          <p:nvSpPr>
            <p:cNvPr id="11" name="object 11" descr=""/>
            <p:cNvSpPr/>
            <p:nvPr/>
          </p:nvSpPr>
          <p:spPr>
            <a:xfrm>
              <a:off x="16366328" y="6436200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80" h="576579">
                  <a:moveTo>
                    <a:pt x="288259" y="576516"/>
                  </a:moveTo>
                  <a:lnTo>
                    <a:pt x="241500" y="572744"/>
                  </a:lnTo>
                  <a:lnTo>
                    <a:pt x="197145" y="561821"/>
                  </a:lnTo>
                  <a:lnTo>
                    <a:pt x="155786" y="544342"/>
                  </a:lnTo>
                  <a:lnTo>
                    <a:pt x="118016" y="520899"/>
                  </a:lnTo>
                  <a:lnTo>
                    <a:pt x="84428" y="492088"/>
                  </a:lnTo>
                  <a:lnTo>
                    <a:pt x="55616" y="458500"/>
                  </a:lnTo>
                  <a:lnTo>
                    <a:pt x="32174" y="420729"/>
                  </a:lnTo>
                  <a:lnTo>
                    <a:pt x="14695" y="379370"/>
                  </a:lnTo>
                  <a:lnTo>
                    <a:pt x="3772" y="335015"/>
                  </a:lnTo>
                  <a:lnTo>
                    <a:pt x="0" y="288253"/>
                  </a:lnTo>
                  <a:lnTo>
                    <a:pt x="3772" y="241501"/>
                  </a:lnTo>
                  <a:lnTo>
                    <a:pt x="14695" y="197146"/>
                  </a:lnTo>
                  <a:lnTo>
                    <a:pt x="32174" y="155787"/>
                  </a:lnTo>
                  <a:lnTo>
                    <a:pt x="55616" y="118016"/>
                  </a:lnTo>
                  <a:lnTo>
                    <a:pt x="84428" y="84428"/>
                  </a:lnTo>
                  <a:lnTo>
                    <a:pt x="118016" y="55617"/>
                  </a:lnTo>
                  <a:lnTo>
                    <a:pt x="155786" y="32174"/>
                  </a:lnTo>
                  <a:lnTo>
                    <a:pt x="197145" y="14695"/>
                  </a:lnTo>
                  <a:lnTo>
                    <a:pt x="241500" y="3772"/>
                  </a:lnTo>
                  <a:lnTo>
                    <a:pt x="288257" y="0"/>
                  </a:lnTo>
                  <a:lnTo>
                    <a:pt x="335014" y="3772"/>
                  </a:lnTo>
                  <a:lnTo>
                    <a:pt x="379369" y="14695"/>
                  </a:lnTo>
                  <a:lnTo>
                    <a:pt x="420729" y="32174"/>
                  </a:lnTo>
                  <a:lnTo>
                    <a:pt x="458499" y="55617"/>
                  </a:lnTo>
                  <a:lnTo>
                    <a:pt x="492087" y="84428"/>
                  </a:lnTo>
                  <a:lnTo>
                    <a:pt x="520899" y="118016"/>
                  </a:lnTo>
                  <a:lnTo>
                    <a:pt x="544341" y="155787"/>
                  </a:lnTo>
                  <a:lnTo>
                    <a:pt x="561820" y="197146"/>
                  </a:lnTo>
                  <a:lnTo>
                    <a:pt x="572743" y="241501"/>
                  </a:lnTo>
                  <a:lnTo>
                    <a:pt x="576515" y="288258"/>
                  </a:lnTo>
                  <a:lnTo>
                    <a:pt x="572743" y="335015"/>
                  </a:lnTo>
                  <a:lnTo>
                    <a:pt x="561820" y="379370"/>
                  </a:lnTo>
                  <a:lnTo>
                    <a:pt x="544341" y="420729"/>
                  </a:lnTo>
                  <a:lnTo>
                    <a:pt x="520899" y="458500"/>
                  </a:lnTo>
                  <a:lnTo>
                    <a:pt x="492087" y="492088"/>
                  </a:lnTo>
                  <a:lnTo>
                    <a:pt x="458499" y="520899"/>
                  </a:lnTo>
                  <a:lnTo>
                    <a:pt x="420729" y="544342"/>
                  </a:lnTo>
                  <a:lnTo>
                    <a:pt x="379369" y="561821"/>
                  </a:lnTo>
                  <a:lnTo>
                    <a:pt x="335014" y="572744"/>
                  </a:lnTo>
                  <a:lnTo>
                    <a:pt x="288259" y="576516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19438" y="6517582"/>
              <a:ext cx="419099" cy="390524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16366328" y="4502116"/>
            <a:ext cx="576580" cy="576580"/>
            <a:chOff x="16366328" y="4502116"/>
            <a:chExt cx="576580" cy="576580"/>
          </a:xfrm>
        </p:grpSpPr>
        <p:sp>
          <p:nvSpPr>
            <p:cNvPr id="14" name="object 14" descr=""/>
            <p:cNvSpPr/>
            <p:nvPr/>
          </p:nvSpPr>
          <p:spPr>
            <a:xfrm>
              <a:off x="16366328" y="4502116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80" h="576579">
                  <a:moveTo>
                    <a:pt x="288259" y="576516"/>
                  </a:moveTo>
                  <a:lnTo>
                    <a:pt x="241500" y="572744"/>
                  </a:lnTo>
                  <a:lnTo>
                    <a:pt x="197145" y="561821"/>
                  </a:lnTo>
                  <a:lnTo>
                    <a:pt x="155786" y="544342"/>
                  </a:lnTo>
                  <a:lnTo>
                    <a:pt x="118016" y="520899"/>
                  </a:lnTo>
                  <a:lnTo>
                    <a:pt x="84428" y="492087"/>
                  </a:lnTo>
                  <a:lnTo>
                    <a:pt x="55616" y="458500"/>
                  </a:lnTo>
                  <a:lnTo>
                    <a:pt x="32174" y="420729"/>
                  </a:lnTo>
                  <a:lnTo>
                    <a:pt x="14695" y="379370"/>
                  </a:lnTo>
                  <a:lnTo>
                    <a:pt x="3772" y="335015"/>
                  </a:lnTo>
                  <a:lnTo>
                    <a:pt x="0" y="288253"/>
                  </a:lnTo>
                  <a:lnTo>
                    <a:pt x="3772" y="241501"/>
                  </a:lnTo>
                  <a:lnTo>
                    <a:pt x="14695" y="197146"/>
                  </a:lnTo>
                  <a:lnTo>
                    <a:pt x="32174" y="155787"/>
                  </a:lnTo>
                  <a:lnTo>
                    <a:pt x="55616" y="118016"/>
                  </a:lnTo>
                  <a:lnTo>
                    <a:pt x="84428" y="84428"/>
                  </a:lnTo>
                  <a:lnTo>
                    <a:pt x="118016" y="55617"/>
                  </a:lnTo>
                  <a:lnTo>
                    <a:pt x="155786" y="32174"/>
                  </a:lnTo>
                  <a:lnTo>
                    <a:pt x="197145" y="14695"/>
                  </a:lnTo>
                  <a:lnTo>
                    <a:pt x="241500" y="3772"/>
                  </a:lnTo>
                  <a:lnTo>
                    <a:pt x="288257" y="0"/>
                  </a:lnTo>
                  <a:lnTo>
                    <a:pt x="335014" y="3772"/>
                  </a:lnTo>
                  <a:lnTo>
                    <a:pt x="379369" y="14695"/>
                  </a:lnTo>
                  <a:lnTo>
                    <a:pt x="420729" y="32174"/>
                  </a:lnTo>
                  <a:lnTo>
                    <a:pt x="458499" y="55617"/>
                  </a:lnTo>
                  <a:lnTo>
                    <a:pt x="492087" y="84428"/>
                  </a:lnTo>
                  <a:lnTo>
                    <a:pt x="520899" y="118016"/>
                  </a:lnTo>
                  <a:lnTo>
                    <a:pt x="544341" y="155787"/>
                  </a:lnTo>
                  <a:lnTo>
                    <a:pt x="561820" y="197146"/>
                  </a:lnTo>
                  <a:lnTo>
                    <a:pt x="572743" y="241501"/>
                  </a:lnTo>
                  <a:lnTo>
                    <a:pt x="576515" y="288258"/>
                  </a:lnTo>
                  <a:lnTo>
                    <a:pt x="572743" y="335015"/>
                  </a:lnTo>
                  <a:lnTo>
                    <a:pt x="561820" y="379370"/>
                  </a:lnTo>
                  <a:lnTo>
                    <a:pt x="544341" y="420729"/>
                  </a:lnTo>
                  <a:lnTo>
                    <a:pt x="520899" y="458500"/>
                  </a:lnTo>
                  <a:lnTo>
                    <a:pt x="492087" y="492087"/>
                  </a:lnTo>
                  <a:lnTo>
                    <a:pt x="458499" y="520899"/>
                  </a:lnTo>
                  <a:lnTo>
                    <a:pt x="420729" y="544342"/>
                  </a:lnTo>
                  <a:lnTo>
                    <a:pt x="379369" y="561821"/>
                  </a:lnTo>
                  <a:lnTo>
                    <a:pt x="335014" y="572744"/>
                  </a:lnTo>
                  <a:lnTo>
                    <a:pt x="288259" y="576516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6473083" y="4608870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19" h="363220">
                  <a:moveTo>
                    <a:pt x="71573" y="362989"/>
                  </a:moveTo>
                  <a:lnTo>
                    <a:pt x="118843" y="359175"/>
                  </a:lnTo>
                  <a:lnTo>
                    <a:pt x="163684" y="348133"/>
                  </a:lnTo>
                  <a:lnTo>
                    <a:pt x="205497" y="330463"/>
                  </a:lnTo>
                  <a:lnTo>
                    <a:pt x="243681" y="306764"/>
                  </a:lnTo>
                  <a:lnTo>
                    <a:pt x="277637" y="277637"/>
                  </a:lnTo>
                  <a:lnTo>
                    <a:pt x="306764" y="243681"/>
                  </a:lnTo>
                  <a:lnTo>
                    <a:pt x="330462" y="205497"/>
                  </a:lnTo>
                  <a:lnTo>
                    <a:pt x="348133" y="163684"/>
                  </a:lnTo>
                  <a:lnTo>
                    <a:pt x="359175" y="118842"/>
                  </a:lnTo>
                  <a:lnTo>
                    <a:pt x="362989" y="71571"/>
                  </a:lnTo>
                  <a:lnTo>
                    <a:pt x="357363" y="43718"/>
                  </a:lnTo>
                  <a:lnTo>
                    <a:pt x="342021" y="20967"/>
                  </a:lnTo>
                  <a:lnTo>
                    <a:pt x="319271" y="5626"/>
                  </a:lnTo>
                  <a:lnTo>
                    <a:pt x="291417" y="0"/>
                  </a:lnTo>
                  <a:lnTo>
                    <a:pt x="289872" y="0"/>
                  </a:lnTo>
                  <a:lnTo>
                    <a:pt x="289114" y="57"/>
                  </a:lnTo>
                  <a:lnTo>
                    <a:pt x="281159" y="291"/>
                  </a:lnTo>
                  <a:lnTo>
                    <a:pt x="273524" y="1837"/>
                  </a:lnTo>
                  <a:lnTo>
                    <a:pt x="266443" y="4487"/>
                  </a:lnTo>
                  <a:lnTo>
                    <a:pt x="239574" y="120822"/>
                  </a:lnTo>
                  <a:lnTo>
                    <a:pt x="288940" y="143085"/>
                  </a:lnTo>
                  <a:lnTo>
                    <a:pt x="289086" y="143144"/>
                  </a:lnTo>
                  <a:lnTo>
                    <a:pt x="266426" y="191818"/>
                  </a:lnTo>
                  <a:lnTo>
                    <a:pt x="233457" y="233458"/>
                  </a:lnTo>
                  <a:lnTo>
                    <a:pt x="191818" y="266426"/>
                  </a:lnTo>
                  <a:lnTo>
                    <a:pt x="143144" y="289087"/>
                  </a:lnTo>
                  <a:lnTo>
                    <a:pt x="143085" y="288940"/>
                  </a:lnTo>
                  <a:lnTo>
                    <a:pt x="120908" y="239632"/>
                  </a:lnTo>
                  <a:lnTo>
                    <a:pt x="4487" y="266472"/>
                  </a:lnTo>
                  <a:lnTo>
                    <a:pt x="1837" y="273553"/>
                  </a:lnTo>
                  <a:lnTo>
                    <a:pt x="291" y="281159"/>
                  </a:lnTo>
                  <a:lnTo>
                    <a:pt x="57" y="289115"/>
                  </a:lnTo>
                  <a:lnTo>
                    <a:pt x="0" y="289872"/>
                  </a:lnTo>
                  <a:lnTo>
                    <a:pt x="0" y="291417"/>
                  </a:lnTo>
                  <a:lnTo>
                    <a:pt x="5626" y="319271"/>
                  </a:lnTo>
                  <a:lnTo>
                    <a:pt x="20967" y="342022"/>
                  </a:lnTo>
                  <a:lnTo>
                    <a:pt x="43718" y="357363"/>
                  </a:lnTo>
                  <a:lnTo>
                    <a:pt x="71573" y="362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0951593" y="4546075"/>
            <a:ext cx="5232400" cy="2502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9215">
              <a:lnSpc>
                <a:spcPct val="100000"/>
              </a:lnSpc>
              <a:spcBef>
                <a:spcPts val="95"/>
              </a:spcBef>
            </a:pPr>
            <a:r>
              <a:rPr dirty="0" sz="2500" spc="-75" b="1">
                <a:latin typeface="Arial"/>
                <a:cs typeface="Arial"/>
              </a:rPr>
              <a:t>+62812</a:t>
            </a:r>
            <a:r>
              <a:rPr dirty="0" sz="2500" spc="-40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8595</a:t>
            </a:r>
            <a:r>
              <a:rPr dirty="0" sz="2500" spc="-35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9977</a:t>
            </a:r>
            <a:r>
              <a:rPr dirty="0" sz="2500" spc="-35" b="1">
                <a:latin typeface="Arial"/>
                <a:cs typeface="Arial"/>
              </a:rPr>
              <a:t> </a:t>
            </a:r>
            <a:r>
              <a:rPr dirty="0" sz="2500" spc="665" b="1">
                <a:latin typeface="Arial"/>
                <a:cs typeface="Arial"/>
              </a:rPr>
              <a:t>/</a:t>
            </a:r>
            <a:r>
              <a:rPr dirty="0" sz="2500" spc="-35" b="1">
                <a:latin typeface="Arial"/>
                <a:cs typeface="Arial"/>
              </a:rPr>
              <a:t> </a:t>
            </a:r>
            <a:r>
              <a:rPr dirty="0" sz="2500" spc="-100" b="1">
                <a:latin typeface="Arial"/>
                <a:cs typeface="Arial"/>
              </a:rPr>
              <a:t>+6221</a:t>
            </a:r>
            <a:r>
              <a:rPr dirty="0" sz="2500" spc="-35" b="1">
                <a:latin typeface="Arial"/>
                <a:cs typeface="Arial"/>
              </a:rPr>
              <a:t> </a:t>
            </a:r>
            <a:r>
              <a:rPr dirty="0" sz="2500" spc="70" b="1">
                <a:latin typeface="Arial"/>
                <a:cs typeface="Arial"/>
              </a:rPr>
              <a:t>580</a:t>
            </a:r>
            <a:r>
              <a:rPr dirty="0" sz="2500" spc="-35" b="1">
                <a:latin typeface="Arial"/>
                <a:cs typeface="Arial"/>
              </a:rPr>
              <a:t> </a:t>
            </a:r>
            <a:r>
              <a:rPr dirty="0" sz="2500" spc="-65" b="1">
                <a:latin typeface="Arial"/>
                <a:cs typeface="Arial"/>
              </a:rPr>
              <a:t>7821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2500">
              <a:latin typeface="Arial"/>
              <a:cs typeface="Arial"/>
            </a:endParaRPr>
          </a:p>
          <a:p>
            <a:pPr marL="481330">
              <a:lnSpc>
                <a:spcPct val="100000"/>
              </a:lnSpc>
            </a:pPr>
            <a:r>
              <a:rPr dirty="0" sz="2700" spc="-90" b="1">
                <a:latin typeface="Arial"/>
                <a:cs typeface="Arial"/>
                <a:hlinkClick r:id="rId4"/>
              </a:rPr>
              <a:t>harmoni.spektrum@gmail.com</a:t>
            </a:r>
            <a:endParaRPr sz="2700">
              <a:latin typeface="Arial"/>
              <a:cs typeface="Arial"/>
            </a:endParaRPr>
          </a:p>
          <a:p>
            <a:pPr marL="781050" marR="252095" indent="-768985">
              <a:lnSpc>
                <a:spcPct val="114999"/>
              </a:lnSpc>
              <a:spcBef>
                <a:spcPts val="1670"/>
              </a:spcBef>
            </a:pPr>
            <a:r>
              <a:rPr dirty="0" sz="2500" b="1">
                <a:latin typeface="Arial"/>
                <a:cs typeface="Arial"/>
              </a:rPr>
              <a:t>Golden</a:t>
            </a:r>
            <a:r>
              <a:rPr dirty="0" sz="2500" spc="220" b="1">
                <a:latin typeface="Arial"/>
                <a:cs typeface="Arial"/>
              </a:rPr>
              <a:t> </a:t>
            </a:r>
            <a:r>
              <a:rPr dirty="0" sz="2500" spc="100" b="1">
                <a:latin typeface="Arial"/>
                <a:cs typeface="Arial"/>
              </a:rPr>
              <a:t>Madrid</a:t>
            </a:r>
            <a:r>
              <a:rPr dirty="0" sz="2500" spc="220" b="1">
                <a:latin typeface="Arial"/>
                <a:cs typeface="Arial"/>
              </a:rPr>
              <a:t> </a:t>
            </a:r>
            <a:r>
              <a:rPr dirty="0" sz="2500" spc="229" b="1">
                <a:latin typeface="Arial"/>
                <a:cs typeface="Arial"/>
              </a:rPr>
              <a:t>D/26,</a:t>
            </a:r>
            <a:r>
              <a:rPr dirty="0" sz="2500" spc="225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Jl.</a:t>
            </a:r>
            <a:r>
              <a:rPr dirty="0" sz="2500" spc="220" b="1">
                <a:latin typeface="Arial"/>
                <a:cs typeface="Arial"/>
              </a:rPr>
              <a:t> </a:t>
            </a:r>
            <a:r>
              <a:rPr dirty="0" sz="2500" spc="55" b="1">
                <a:latin typeface="Arial"/>
                <a:cs typeface="Arial"/>
              </a:rPr>
              <a:t>Letjen </a:t>
            </a:r>
            <a:r>
              <a:rPr dirty="0" sz="2500" b="1">
                <a:latin typeface="Arial"/>
                <a:cs typeface="Arial"/>
              </a:rPr>
              <a:t>Sutopo</a:t>
            </a:r>
            <a:r>
              <a:rPr dirty="0" sz="2500" spc="200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BSD</a:t>
            </a:r>
            <a:r>
              <a:rPr dirty="0" sz="2500" spc="204" b="1">
                <a:latin typeface="Arial"/>
                <a:cs typeface="Arial"/>
              </a:rPr>
              <a:t> </a:t>
            </a:r>
            <a:r>
              <a:rPr dirty="0" sz="2500" spc="50" b="1">
                <a:latin typeface="Arial"/>
                <a:cs typeface="Arial"/>
              </a:rPr>
              <a:t>Banten</a:t>
            </a:r>
            <a:r>
              <a:rPr dirty="0" sz="2500" spc="200" b="1">
                <a:latin typeface="Arial"/>
                <a:cs typeface="Arial"/>
              </a:rPr>
              <a:t> </a:t>
            </a:r>
            <a:r>
              <a:rPr dirty="0" sz="2500" spc="-10" b="1">
                <a:latin typeface="Arial"/>
                <a:cs typeface="Arial"/>
              </a:rPr>
              <a:t>15310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848764" y="3037325"/>
            <a:ext cx="899795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>
                <a:latin typeface="Tahoma"/>
                <a:cs typeface="Tahoma"/>
              </a:rPr>
              <a:t>PT</a:t>
            </a:r>
            <a:r>
              <a:rPr dirty="0" sz="4200" spc="-95">
                <a:latin typeface="Tahoma"/>
                <a:cs typeface="Tahoma"/>
              </a:rPr>
              <a:t> </a:t>
            </a:r>
            <a:r>
              <a:rPr dirty="0" sz="4200" spc="130">
                <a:latin typeface="Tahoma"/>
                <a:cs typeface="Tahoma"/>
              </a:rPr>
              <a:t>Harmoni</a:t>
            </a:r>
            <a:r>
              <a:rPr dirty="0" sz="4200" spc="-90">
                <a:latin typeface="Tahoma"/>
                <a:cs typeface="Tahoma"/>
              </a:rPr>
              <a:t> </a:t>
            </a:r>
            <a:r>
              <a:rPr dirty="0" sz="4200" spc="105">
                <a:latin typeface="Tahoma"/>
                <a:cs typeface="Tahoma"/>
              </a:rPr>
              <a:t>Spektrum</a:t>
            </a:r>
            <a:r>
              <a:rPr dirty="0" sz="4200" spc="-90">
                <a:latin typeface="Tahoma"/>
                <a:cs typeface="Tahoma"/>
              </a:rPr>
              <a:t> </a:t>
            </a:r>
            <a:r>
              <a:rPr dirty="0" sz="4200" spc="-10">
                <a:latin typeface="Tahoma"/>
                <a:cs typeface="Tahoma"/>
              </a:rPr>
              <a:t>Indonesia</a:t>
            </a:r>
            <a:endParaRPr sz="4200">
              <a:latin typeface="Tahoma"/>
              <a:cs typeface="Tahoma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79925" y="147951"/>
            <a:ext cx="3124199" cy="3124199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9792458" y="7827388"/>
            <a:ext cx="7444740" cy="2205990"/>
          </a:xfrm>
          <a:custGeom>
            <a:avLst/>
            <a:gdLst/>
            <a:ahLst/>
            <a:cxnLst/>
            <a:rect l="l" t="t" r="r" b="b"/>
            <a:pathLst>
              <a:path w="7444740" h="2205990">
                <a:moveTo>
                  <a:pt x="0" y="0"/>
                </a:moveTo>
                <a:lnTo>
                  <a:pt x="7444491" y="0"/>
                </a:lnTo>
                <a:lnTo>
                  <a:pt x="7444491" y="2205781"/>
                </a:lnTo>
                <a:lnTo>
                  <a:pt x="0" y="2205781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73737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2987179" y="8208374"/>
            <a:ext cx="3968750" cy="133985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algn="ctr" marL="580390">
              <a:lnSpc>
                <a:spcPct val="100000"/>
              </a:lnSpc>
              <a:spcBef>
                <a:spcPts val="550"/>
              </a:spcBef>
            </a:pPr>
            <a:r>
              <a:rPr dirty="0" sz="2500" b="1">
                <a:latin typeface="Arial"/>
                <a:cs typeface="Arial"/>
              </a:rPr>
              <a:t>BCA</a:t>
            </a:r>
            <a:r>
              <a:rPr dirty="0" sz="2500" spc="-100" b="1">
                <a:latin typeface="Arial"/>
                <a:cs typeface="Arial"/>
              </a:rPr>
              <a:t> </a:t>
            </a:r>
            <a:r>
              <a:rPr dirty="0" sz="2500" spc="-90" b="1">
                <a:latin typeface="Arial"/>
                <a:cs typeface="Arial"/>
              </a:rPr>
              <a:t>KCU</a:t>
            </a:r>
            <a:r>
              <a:rPr dirty="0" sz="2500" spc="-85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Alam</a:t>
            </a:r>
            <a:r>
              <a:rPr dirty="0" sz="2500" spc="-90" b="1">
                <a:latin typeface="Arial"/>
                <a:cs typeface="Arial"/>
              </a:rPr>
              <a:t> </a:t>
            </a:r>
            <a:r>
              <a:rPr dirty="0" sz="2500" spc="-10" b="1">
                <a:latin typeface="Arial"/>
                <a:cs typeface="Arial"/>
              </a:rPr>
              <a:t>Sutera</a:t>
            </a:r>
            <a:endParaRPr sz="2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50"/>
              </a:spcBef>
            </a:pPr>
            <a:r>
              <a:rPr dirty="0" sz="2500" spc="229" b="1">
                <a:latin typeface="Arial"/>
                <a:cs typeface="Arial"/>
              </a:rPr>
              <a:t>60444</a:t>
            </a:r>
            <a:r>
              <a:rPr dirty="0" sz="2500" spc="10" b="1">
                <a:latin typeface="Arial"/>
                <a:cs typeface="Arial"/>
              </a:rPr>
              <a:t> </a:t>
            </a:r>
            <a:r>
              <a:rPr dirty="0" sz="2500" spc="160" b="1">
                <a:latin typeface="Arial"/>
                <a:cs typeface="Arial"/>
              </a:rPr>
              <a:t>06424</a:t>
            </a:r>
            <a:endParaRPr sz="2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50"/>
              </a:spcBef>
            </a:pPr>
            <a:r>
              <a:rPr dirty="0" sz="2500" spc="-40" b="1">
                <a:latin typeface="Arial"/>
                <a:cs typeface="Arial"/>
              </a:rPr>
              <a:t>Harmoni</a:t>
            </a:r>
            <a:r>
              <a:rPr dirty="0" sz="2500" spc="-125" b="1">
                <a:latin typeface="Arial"/>
                <a:cs typeface="Arial"/>
              </a:rPr>
              <a:t> </a:t>
            </a:r>
            <a:r>
              <a:rPr dirty="0" sz="2500" spc="-40" b="1">
                <a:latin typeface="Arial"/>
                <a:cs typeface="Arial"/>
              </a:rPr>
              <a:t>Spektrum</a:t>
            </a:r>
            <a:r>
              <a:rPr dirty="0" sz="2500" spc="-125" b="1">
                <a:latin typeface="Arial"/>
                <a:cs typeface="Arial"/>
              </a:rPr>
              <a:t> </a:t>
            </a:r>
            <a:r>
              <a:rPr dirty="0" sz="2500" spc="-10" b="1">
                <a:latin typeface="Arial"/>
                <a:cs typeface="Arial"/>
              </a:rPr>
              <a:t>Indo</a:t>
            </a:r>
            <a:r>
              <a:rPr dirty="0" sz="2500" spc="-125" b="1">
                <a:latin typeface="Arial"/>
                <a:cs typeface="Arial"/>
              </a:rPr>
              <a:t> </a:t>
            </a:r>
            <a:r>
              <a:rPr dirty="0" sz="2500" spc="-60" b="1">
                <a:latin typeface="Arial"/>
                <a:cs typeface="Arial"/>
              </a:rPr>
              <a:t>PT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230983"/>
            <a:ext cx="2533650" cy="4056379"/>
          </a:xfrm>
          <a:custGeom>
            <a:avLst/>
            <a:gdLst/>
            <a:ahLst/>
            <a:cxnLst/>
            <a:rect l="l" t="t" r="r" b="b"/>
            <a:pathLst>
              <a:path w="2533650" h="4056379">
                <a:moveTo>
                  <a:pt x="2533422" y="4056015"/>
                </a:moveTo>
                <a:lnTo>
                  <a:pt x="0" y="4056015"/>
                </a:lnTo>
                <a:lnTo>
                  <a:pt x="0" y="0"/>
                </a:lnTo>
                <a:lnTo>
                  <a:pt x="2533422" y="4056015"/>
                </a:lnTo>
                <a:close/>
              </a:path>
            </a:pathLst>
          </a:custGeom>
          <a:solidFill>
            <a:srgbClr val="FFCD0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190" y="1251073"/>
            <a:ext cx="13180003" cy="871482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4450" y="-41271"/>
            <a:ext cx="335026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90"/>
              <a:t>Our</a:t>
            </a:r>
            <a:r>
              <a:rPr dirty="0" spc="-430"/>
              <a:t> </a:t>
            </a:r>
            <a:r>
              <a:rPr dirty="0" spc="-305"/>
              <a:t>Client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2412180" y="1038225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 h="0">
                <a:moveTo>
                  <a:pt x="0" y="0"/>
                </a:moveTo>
                <a:lnTo>
                  <a:pt x="311940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230983"/>
            <a:ext cx="2533650" cy="4056379"/>
          </a:xfrm>
          <a:custGeom>
            <a:avLst/>
            <a:gdLst/>
            <a:ahLst/>
            <a:cxnLst/>
            <a:rect l="l" t="t" r="r" b="b"/>
            <a:pathLst>
              <a:path w="2533650" h="4056379">
                <a:moveTo>
                  <a:pt x="2533422" y="4056015"/>
                </a:moveTo>
                <a:lnTo>
                  <a:pt x="0" y="4056015"/>
                </a:lnTo>
                <a:lnTo>
                  <a:pt x="0" y="0"/>
                </a:lnTo>
                <a:lnTo>
                  <a:pt x="2533422" y="4056015"/>
                </a:lnTo>
                <a:close/>
              </a:path>
            </a:pathLst>
          </a:custGeom>
          <a:solidFill>
            <a:srgbClr val="FFCD0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615598" y="1461299"/>
            <a:ext cx="13769340" cy="7802245"/>
            <a:chOff x="3615598" y="1461299"/>
            <a:chExt cx="13769340" cy="78022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5598" y="1461299"/>
              <a:ext cx="13283659" cy="726235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22448" y="6848218"/>
              <a:ext cx="4562474" cy="19811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60433" y="8824900"/>
              <a:ext cx="2724149" cy="43814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4450" y="-41268"/>
            <a:ext cx="335026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90"/>
              <a:t>Our</a:t>
            </a:r>
            <a:r>
              <a:rPr dirty="0" spc="-430"/>
              <a:t> </a:t>
            </a:r>
            <a:r>
              <a:rPr dirty="0" spc="-305"/>
              <a:t>Client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2412180" y="1019175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 h="0">
                <a:moveTo>
                  <a:pt x="0" y="0"/>
                </a:moveTo>
                <a:lnTo>
                  <a:pt x="311940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230983"/>
            <a:ext cx="2533650" cy="4056379"/>
          </a:xfrm>
          <a:custGeom>
            <a:avLst/>
            <a:gdLst/>
            <a:ahLst/>
            <a:cxnLst/>
            <a:rect l="l" t="t" r="r" b="b"/>
            <a:pathLst>
              <a:path w="2533650" h="4056379">
                <a:moveTo>
                  <a:pt x="2533423" y="4056016"/>
                </a:moveTo>
                <a:lnTo>
                  <a:pt x="0" y="4056016"/>
                </a:lnTo>
                <a:lnTo>
                  <a:pt x="0" y="0"/>
                </a:lnTo>
                <a:lnTo>
                  <a:pt x="2533423" y="4056016"/>
                </a:lnTo>
                <a:close/>
              </a:path>
            </a:pathLst>
          </a:custGeom>
          <a:solidFill>
            <a:srgbClr val="FFCD0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18189" y="7589969"/>
            <a:ext cx="5857874" cy="21716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6814" y="5527625"/>
            <a:ext cx="2219324" cy="221932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6475" y="7380471"/>
            <a:ext cx="2355326" cy="2571749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468104" y="2525303"/>
            <a:ext cx="15499080" cy="5217160"/>
            <a:chOff x="2468104" y="2525303"/>
            <a:chExt cx="15499080" cy="5217160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4911" y="4186246"/>
              <a:ext cx="4231064" cy="80219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0865" y="2525303"/>
              <a:ext cx="5934074" cy="420052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8104" y="5734050"/>
              <a:ext cx="5772149" cy="143827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43539" y="3524728"/>
              <a:ext cx="4648199" cy="200977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46710" y="5713285"/>
              <a:ext cx="6619873" cy="2028824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46661" y="7942913"/>
            <a:ext cx="4271009" cy="210899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97910" y="1028700"/>
            <a:ext cx="4314824" cy="249554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166825" y="606425"/>
            <a:ext cx="2486024" cy="268604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03621" y="292395"/>
            <a:ext cx="3448049" cy="3228974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84450" y="-41272"/>
            <a:ext cx="335026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0">
                <a:latin typeface="Tahoma"/>
                <a:cs typeface="Tahoma"/>
              </a:rPr>
              <a:t>Our</a:t>
            </a:r>
            <a:r>
              <a:rPr dirty="0" spc="-380">
                <a:latin typeface="Tahoma"/>
                <a:cs typeface="Tahoma"/>
              </a:rPr>
              <a:t> </a:t>
            </a:r>
            <a:r>
              <a:rPr dirty="0" spc="-450">
                <a:latin typeface="Tahoma"/>
                <a:cs typeface="Tahoma"/>
              </a:rPr>
              <a:t>Client</a:t>
            </a:r>
          </a:p>
        </p:txBody>
      </p:sp>
      <p:sp>
        <p:nvSpPr>
          <p:cNvPr id="17" name="object 17" descr=""/>
          <p:cNvSpPr/>
          <p:nvPr/>
        </p:nvSpPr>
        <p:spPr>
          <a:xfrm>
            <a:off x="2234170" y="1019175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 h="0">
                <a:moveTo>
                  <a:pt x="0" y="0"/>
                </a:moveTo>
                <a:lnTo>
                  <a:pt x="311940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3E4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510195"/>
            <a:ext cx="12469495" cy="4893945"/>
          </a:xfrm>
          <a:custGeom>
            <a:avLst/>
            <a:gdLst/>
            <a:ahLst/>
            <a:cxnLst/>
            <a:rect l="l" t="t" r="r" b="b"/>
            <a:pathLst>
              <a:path w="12469495" h="4893945">
                <a:moveTo>
                  <a:pt x="12316956" y="4893341"/>
                </a:moveTo>
                <a:lnTo>
                  <a:pt x="0" y="4893341"/>
                </a:lnTo>
                <a:lnTo>
                  <a:pt x="0" y="0"/>
                </a:lnTo>
                <a:lnTo>
                  <a:pt x="12316954" y="0"/>
                </a:lnTo>
                <a:lnTo>
                  <a:pt x="12375274" y="11600"/>
                </a:lnTo>
                <a:lnTo>
                  <a:pt x="12424716" y="44636"/>
                </a:lnTo>
                <a:lnTo>
                  <a:pt x="12457753" y="94079"/>
                </a:lnTo>
                <a:lnTo>
                  <a:pt x="12469354" y="152396"/>
                </a:lnTo>
                <a:lnTo>
                  <a:pt x="12469354" y="4740945"/>
                </a:lnTo>
                <a:lnTo>
                  <a:pt x="12457753" y="4799262"/>
                </a:lnTo>
                <a:lnTo>
                  <a:pt x="12424716" y="4848704"/>
                </a:lnTo>
                <a:lnTo>
                  <a:pt x="12375274" y="4881740"/>
                </a:lnTo>
                <a:lnTo>
                  <a:pt x="12316956" y="4893341"/>
                </a:lnTo>
                <a:close/>
              </a:path>
            </a:pathLst>
          </a:custGeom>
          <a:solidFill>
            <a:srgbClr val="FFE60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3341151" y="0"/>
            <a:ext cx="4947285" cy="8783955"/>
            <a:chOff x="13341151" y="0"/>
            <a:chExt cx="4947285" cy="8783955"/>
          </a:xfrm>
        </p:grpSpPr>
        <p:sp>
          <p:nvSpPr>
            <p:cNvPr id="5" name="object 5" descr=""/>
            <p:cNvSpPr/>
            <p:nvPr/>
          </p:nvSpPr>
          <p:spPr>
            <a:xfrm>
              <a:off x="13696935" y="0"/>
              <a:ext cx="2856865" cy="962025"/>
            </a:xfrm>
            <a:custGeom>
              <a:avLst/>
              <a:gdLst/>
              <a:ahLst/>
              <a:cxnLst/>
              <a:rect l="l" t="t" r="r" b="b"/>
              <a:pathLst>
                <a:path w="2856865" h="962025">
                  <a:moveTo>
                    <a:pt x="2301008" y="962002"/>
                  </a:moveTo>
                  <a:lnTo>
                    <a:pt x="555428" y="962002"/>
                  </a:lnTo>
                  <a:lnTo>
                    <a:pt x="0" y="0"/>
                  </a:lnTo>
                  <a:lnTo>
                    <a:pt x="2856436" y="0"/>
                  </a:lnTo>
                  <a:lnTo>
                    <a:pt x="2301008" y="962002"/>
                  </a:lnTo>
                  <a:close/>
                </a:path>
              </a:pathLst>
            </a:custGeom>
            <a:solidFill>
              <a:srgbClr val="FFE6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6149464" y="0"/>
              <a:ext cx="2138680" cy="2490470"/>
            </a:xfrm>
            <a:custGeom>
              <a:avLst/>
              <a:gdLst/>
              <a:ahLst/>
              <a:cxnLst/>
              <a:rect l="l" t="t" r="r" b="b"/>
              <a:pathLst>
                <a:path w="2138680" h="2490470">
                  <a:moveTo>
                    <a:pt x="2138536" y="2490207"/>
                  </a:moveTo>
                  <a:lnTo>
                    <a:pt x="816183" y="2490207"/>
                  </a:lnTo>
                  <a:lnTo>
                    <a:pt x="0" y="1087391"/>
                  </a:lnTo>
                  <a:lnTo>
                    <a:pt x="632664" y="0"/>
                  </a:lnTo>
                  <a:lnTo>
                    <a:pt x="2138536" y="0"/>
                  </a:lnTo>
                  <a:lnTo>
                    <a:pt x="2138536" y="2490207"/>
                  </a:lnTo>
                  <a:close/>
                </a:path>
              </a:pathLst>
            </a:custGeom>
            <a:solidFill>
              <a:srgbClr val="1515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41151" y="1109320"/>
              <a:ext cx="3491157" cy="302334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05550" y="2675883"/>
              <a:ext cx="2182449" cy="302334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3393986" y="4275378"/>
              <a:ext cx="3416935" cy="2936240"/>
            </a:xfrm>
            <a:custGeom>
              <a:avLst/>
              <a:gdLst/>
              <a:ahLst/>
              <a:cxnLst/>
              <a:rect l="l" t="t" r="r" b="b"/>
              <a:pathLst>
                <a:path w="3416934" h="2936240">
                  <a:moveTo>
                    <a:pt x="2562276" y="2935942"/>
                  </a:moveTo>
                  <a:lnTo>
                    <a:pt x="854090" y="2935942"/>
                  </a:lnTo>
                  <a:lnTo>
                    <a:pt x="0" y="1467969"/>
                  </a:lnTo>
                  <a:lnTo>
                    <a:pt x="854090" y="0"/>
                  </a:lnTo>
                  <a:lnTo>
                    <a:pt x="2562275" y="0"/>
                  </a:lnTo>
                  <a:lnTo>
                    <a:pt x="3416366" y="1467971"/>
                  </a:lnTo>
                  <a:lnTo>
                    <a:pt x="2562276" y="2935942"/>
                  </a:lnTo>
                  <a:close/>
                </a:path>
              </a:pathLst>
            </a:custGeom>
            <a:solidFill>
              <a:srgbClr val="1515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105550" y="5847427"/>
              <a:ext cx="2182495" cy="2936240"/>
            </a:xfrm>
            <a:custGeom>
              <a:avLst/>
              <a:gdLst/>
              <a:ahLst/>
              <a:cxnLst/>
              <a:rect l="l" t="t" r="r" b="b"/>
              <a:pathLst>
                <a:path w="2182494" h="2936240">
                  <a:moveTo>
                    <a:pt x="2182449" y="2935942"/>
                  </a:moveTo>
                  <a:lnTo>
                    <a:pt x="854091" y="2935942"/>
                  </a:lnTo>
                  <a:lnTo>
                    <a:pt x="0" y="1467971"/>
                  </a:lnTo>
                  <a:lnTo>
                    <a:pt x="854091" y="0"/>
                  </a:lnTo>
                  <a:lnTo>
                    <a:pt x="2182449" y="0"/>
                  </a:lnTo>
                  <a:lnTo>
                    <a:pt x="2182449" y="2935942"/>
                  </a:lnTo>
                  <a:close/>
                </a:path>
              </a:pathLst>
            </a:custGeom>
            <a:solidFill>
              <a:srgbClr val="FFE608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6499" y="8804026"/>
            <a:ext cx="904874" cy="90487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4683573" y="8930799"/>
            <a:ext cx="7300595" cy="626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950" spc="-120">
                <a:latin typeface="Arial Black"/>
                <a:cs typeface="Arial Black"/>
              </a:rPr>
              <a:t>harmoni</a:t>
            </a:r>
            <a:r>
              <a:rPr dirty="0" sz="3950" spc="-265">
                <a:latin typeface="Arial Black"/>
                <a:cs typeface="Arial Black"/>
              </a:rPr>
              <a:t> </a:t>
            </a:r>
            <a:r>
              <a:rPr dirty="0" sz="3950" spc="-175">
                <a:latin typeface="Arial Black"/>
                <a:cs typeface="Arial Black"/>
              </a:rPr>
              <a:t>spektrum</a:t>
            </a:r>
            <a:r>
              <a:rPr dirty="0" sz="3950" spc="-265">
                <a:latin typeface="Arial Black"/>
                <a:cs typeface="Arial Black"/>
              </a:rPr>
              <a:t> </a:t>
            </a:r>
            <a:r>
              <a:rPr dirty="0" sz="3950" spc="-160">
                <a:latin typeface="Arial Black"/>
                <a:cs typeface="Arial Black"/>
              </a:rPr>
              <a:t>indonesia</a:t>
            </a:r>
            <a:endParaRPr sz="3950">
              <a:latin typeface="Arial Black"/>
              <a:cs typeface="Arial Black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57433" y="9258300"/>
            <a:ext cx="2230565" cy="102869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093381" y="919020"/>
            <a:ext cx="5865495" cy="194563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600" spc="-944" b="0">
                <a:latin typeface="Arial Black"/>
                <a:cs typeface="Arial Black"/>
              </a:rPr>
              <a:t>THANK</a:t>
            </a:r>
            <a:endParaRPr sz="12600">
              <a:latin typeface="Arial Black"/>
              <a:cs typeface="Arial Black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309284" y="2509695"/>
            <a:ext cx="3649345" cy="19456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600" spc="-880">
                <a:latin typeface="Arial Black"/>
                <a:cs typeface="Arial Black"/>
              </a:rPr>
              <a:t>YOU</a:t>
            </a:r>
            <a:endParaRPr sz="12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91924" y="1853603"/>
            <a:ext cx="5280660" cy="1978025"/>
          </a:xfrm>
          <a:prstGeom prst="rect"/>
        </p:spPr>
        <p:txBody>
          <a:bodyPr wrap="square" lIns="0" tIns="192405" rIns="0" bIns="0" rtlCol="0" vert="horz">
            <a:spAutoFit/>
          </a:bodyPr>
          <a:lstStyle/>
          <a:p>
            <a:pPr marL="12700" marR="5080" indent="2938780">
              <a:lnSpc>
                <a:spcPts val="6980"/>
              </a:lnSpc>
              <a:spcBef>
                <a:spcPts val="1515"/>
              </a:spcBef>
            </a:pPr>
            <a:r>
              <a:rPr dirty="0" sz="7000" spc="-575">
                <a:latin typeface="Tahoma"/>
                <a:cs typeface="Tahoma"/>
              </a:rPr>
              <a:t>About </a:t>
            </a:r>
            <a:r>
              <a:rPr dirty="0" sz="7000" spc="-505">
                <a:latin typeface="Tahoma"/>
                <a:cs typeface="Tahoma"/>
              </a:rPr>
              <a:t>Our</a:t>
            </a:r>
            <a:r>
              <a:rPr dirty="0" sz="7000" spc="-445">
                <a:latin typeface="Tahoma"/>
                <a:cs typeface="Tahoma"/>
              </a:rPr>
              <a:t> </a:t>
            </a:r>
            <a:r>
              <a:rPr dirty="0" sz="7000" spc="-685">
                <a:latin typeface="Tahoma"/>
                <a:cs typeface="Tahoma"/>
              </a:rPr>
              <a:t>Company</a:t>
            </a:r>
            <a:endParaRPr sz="7000">
              <a:latin typeface="Tahoma"/>
              <a:cs typeface="Tahom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8330565" cy="10287000"/>
            <a:chOff x="0" y="0"/>
            <a:chExt cx="8330565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2092960" cy="10287000"/>
            </a:xfrm>
            <a:custGeom>
              <a:avLst/>
              <a:gdLst/>
              <a:ahLst/>
              <a:cxnLst/>
              <a:rect l="l" t="t" r="r" b="b"/>
              <a:pathLst>
                <a:path w="2092960" h="10287000">
                  <a:moveTo>
                    <a:pt x="0" y="10287000"/>
                  </a:moveTo>
                  <a:lnTo>
                    <a:pt x="0" y="0"/>
                  </a:lnTo>
                  <a:lnTo>
                    <a:pt x="2092649" y="0"/>
                  </a:lnTo>
                  <a:lnTo>
                    <a:pt x="20926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FFCD0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256" y="638960"/>
              <a:ext cx="7458074" cy="91439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256" y="638960"/>
              <a:ext cx="7458074" cy="9648038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9624738" y="4752411"/>
            <a:ext cx="8390255" cy="4692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664970" marR="5080" indent="160655">
              <a:lnSpc>
                <a:spcPct val="115599"/>
              </a:lnSpc>
              <a:spcBef>
                <a:spcPts val="95"/>
              </a:spcBef>
              <a:tabLst>
                <a:tab pos="5415915" algn="l"/>
              </a:tabLst>
            </a:pPr>
            <a:r>
              <a:rPr dirty="0" sz="2650" spc="-200" b="1">
                <a:latin typeface="Arial"/>
                <a:cs typeface="Arial"/>
              </a:rPr>
              <a:t>PT</a:t>
            </a:r>
            <a:r>
              <a:rPr dirty="0" sz="2650" spc="-10" b="1">
                <a:latin typeface="Arial"/>
                <a:cs typeface="Arial"/>
              </a:rPr>
              <a:t> </a:t>
            </a:r>
            <a:r>
              <a:rPr dirty="0" sz="2650" spc="-40" b="1">
                <a:latin typeface="Arial"/>
                <a:cs typeface="Arial"/>
              </a:rPr>
              <a:t>Harmoni</a:t>
            </a:r>
            <a:r>
              <a:rPr dirty="0" sz="2650" spc="-130" b="1">
                <a:latin typeface="Arial"/>
                <a:cs typeface="Arial"/>
              </a:rPr>
              <a:t> </a:t>
            </a:r>
            <a:r>
              <a:rPr dirty="0" sz="2650" spc="-10" b="1">
                <a:latin typeface="Arial"/>
                <a:cs typeface="Arial"/>
              </a:rPr>
              <a:t>Spektrum</a:t>
            </a:r>
            <a:r>
              <a:rPr dirty="0" sz="2650" b="1">
                <a:latin typeface="Arial"/>
                <a:cs typeface="Arial"/>
              </a:rPr>
              <a:t>	</a:t>
            </a:r>
            <a:r>
              <a:rPr dirty="0" sz="2650" spc="-40" b="1">
                <a:latin typeface="Arial"/>
                <a:cs typeface="Arial"/>
              </a:rPr>
              <a:t>Indonesia</a:t>
            </a:r>
            <a:r>
              <a:rPr dirty="0" sz="2650" spc="-135" b="1">
                <a:latin typeface="Arial"/>
                <a:cs typeface="Arial"/>
              </a:rPr>
              <a:t> (PT</a:t>
            </a:r>
            <a:r>
              <a:rPr dirty="0" sz="2650" spc="-50" b="1">
                <a:latin typeface="Arial"/>
                <a:cs typeface="Arial"/>
              </a:rPr>
              <a:t> </a:t>
            </a:r>
            <a:r>
              <a:rPr dirty="0" sz="2650" spc="-20" b="1">
                <a:latin typeface="Arial"/>
                <a:cs typeface="Arial"/>
              </a:rPr>
              <a:t>HSI) </a:t>
            </a:r>
            <a:r>
              <a:rPr dirty="0" sz="2650" b="1">
                <a:latin typeface="Arial"/>
                <a:cs typeface="Arial"/>
              </a:rPr>
              <a:t>adalah</a:t>
            </a:r>
            <a:r>
              <a:rPr dirty="0" sz="2650" spc="-15" b="1">
                <a:latin typeface="Arial"/>
                <a:cs typeface="Arial"/>
              </a:rPr>
              <a:t> </a:t>
            </a:r>
            <a:r>
              <a:rPr dirty="0" sz="2650" spc="-40" b="1">
                <a:latin typeface="Arial"/>
                <a:cs typeface="Arial"/>
              </a:rPr>
              <a:t>Perseroan</a:t>
            </a:r>
            <a:r>
              <a:rPr dirty="0" sz="2650" spc="-15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Terbatas</a:t>
            </a:r>
            <a:r>
              <a:rPr dirty="0" sz="2650" spc="-10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yang</a:t>
            </a:r>
            <a:r>
              <a:rPr dirty="0" sz="2650" spc="-15" b="1">
                <a:latin typeface="Arial"/>
                <a:cs typeface="Arial"/>
              </a:rPr>
              <a:t> </a:t>
            </a:r>
            <a:r>
              <a:rPr dirty="0" sz="2650" spc="-10" b="1">
                <a:latin typeface="Arial"/>
                <a:cs typeface="Arial"/>
              </a:rPr>
              <a:t>didirikan </a:t>
            </a:r>
            <a:r>
              <a:rPr dirty="0" sz="2650" b="1">
                <a:latin typeface="Arial"/>
                <a:cs typeface="Arial"/>
              </a:rPr>
              <a:t>di</a:t>
            </a:r>
            <a:r>
              <a:rPr dirty="0" sz="2650" spc="-110" b="1">
                <a:latin typeface="Arial"/>
                <a:cs typeface="Arial"/>
              </a:rPr>
              <a:t> </a:t>
            </a:r>
            <a:r>
              <a:rPr dirty="0" sz="2650" spc="-10" b="1">
                <a:latin typeface="Arial"/>
                <a:cs typeface="Arial"/>
              </a:rPr>
              <a:t>Tangerang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Selatan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30" b="1">
                <a:latin typeface="Arial"/>
                <a:cs typeface="Arial"/>
              </a:rPr>
              <a:t>Banten</a:t>
            </a:r>
            <a:r>
              <a:rPr dirty="0" sz="2650" spc="-110" b="1">
                <a:latin typeface="Arial"/>
                <a:cs typeface="Arial"/>
              </a:rPr>
              <a:t> </a:t>
            </a:r>
            <a:r>
              <a:rPr dirty="0" sz="2650" spc="-20" b="1">
                <a:latin typeface="Arial"/>
                <a:cs typeface="Arial"/>
              </a:rPr>
              <a:t>tahun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70" b="1">
                <a:latin typeface="Arial"/>
                <a:cs typeface="Arial"/>
              </a:rPr>
              <a:t>2020, </a:t>
            </a:r>
            <a:r>
              <a:rPr dirty="0" sz="2650" spc="-95" b="1">
                <a:latin typeface="Arial"/>
                <a:cs typeface="Arial"/>
              </a:rPr>
              <a:t>fokus</a:t>
            </a:r>
            <a:r>
              <a:rPr dirty="0" sz="2650" spc="-90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dan</a:t>
            </a:r>
            <a:r>
              <a:rPr dirty="0" sz="2650" spc="-165" b="1">
                <a:latin typeface="Arial"/>
                <a:cs typeface="Arial"/>
              </a:rPr>
              <a:t> </a:t>
            </a:r>
            <a:r>
              <a:rPr dirty="0" sz="2650" spc="-125" b="1">
                <a:latin typeface="Arial"/>
                <a:cs typeface="Arial"/>
              </a:rPr>
              <a:t>unggul</a:t>
            </a:r>
            <a:r>
              <a:rPr dirty="0" sz="2650" spc="-60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dalam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10" b="1">
                <a:latin typeface="Arial"/>
                <a:cs typeface="Arial"/>
              </a:rPr>
              <a:t>penyediaan</a:t>
            </a:r>
            <a:endParaRPr sz="2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2650" b="1">
                <a:latin typeface="Arial"/>
                <a:cs typeface="Arial"/>
              </a:rPr>
              <a:t>berbagai</a:t>
            </a:r>
            <a:r>
              <a:rPr dirty="0" sz="2650" spc="15" b="1">
                <a:latin typeface="Arial"/>
                <a:cs typeface="Arial"/>
              </a:rPr>
              <a:t> </a:t>
            </a:r>
            <a:r>
              <a:rPr dirty="0" sz="2650" spc="-40" b="1">
                <a:latin typeface="Arial"/>
                <a:cs typeface="Arial"/>
              </a:rPr>
              <a:t>macam</a:t>
            </a:r>
            <a:r>
              <a:rPr dirty="0" sz="2650" spc="15" b="1">
                <a:latin typeface="Arial"/>
                <a:cs typeface="Arial"/>
              </a:rPr>
              <a:t> </a:t>
            </a:r>
            <a:r>
              <a:rPr dirty="0" sz="2650" spc="-20" b="1">
                <a:latin typeface="Arial"/>
                <a:cs typeface="Arial"/>
              </a:rPr>
              <a:t>Filter</a:t>
            </a:r>
            <a:r>
              <a:rPr dirty="0" sz="2650" spc="20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Udara,</a:t>
            </a:r>
            <a:r>
              <a:rPr dirty="0" sz="2650" spc="15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Kaca,</a:t>
            </a:r>
            <a:r>
              <a:rPr dirty="0" sz="2650" spc="15" b="1">
                <a:latin typeface="Arial"/>
                <a:cs typeface="Arial"/>
              </a:rPr>
              <a:t> </a:t>
            </a:r>
            <a:r>
              <a:rPr dirty="0" sz="2650" spc="-95" b="1">
                <a:latin typeface="Arial"/>
                <a:cs typeface="Arial"/>
              </a:rPr>
              <a:t>Komponen</a:t>
            </a:r>
            <a:r>
              <a:rPr dirty="0" sz="2650" spc="15" b="1">
                <a:latin typeface="Arial"/>
                <a:cs typeface="Arial"/>
              </a:rPr>
              <a:t> </a:t>
            </a:r>
            <a:r>
              <a:rPr dirty="0" sz="2650" spc="-20" b="1">
                <a:latin typeface="Arial"/>
                <a:cs typeface="Arial"/>
              </a:rPr>
              <a:t>dan,</a:t>
            </a:r>
            <a:endParaRPr sz="2650">
              <a:latin typeface="Arial"/>
              <a:cs typeface="Arial"/>
            </a:endParaRPr>
          </a:p>
          <a:p>
            <a:pPr algn="r" marL="1665605" marR="5080" indent="3110865">
              <a:lnSpc>
                <a:spcPts val="3679"/>
              </a:lnSpc>
              <a:spcBef>
                <a:spcPts val="200"/>
              </a:spcBef>
            </a:pPr>
            <a:r>
              <a:rPr dirty="0" sz="2650" b="1">
                <a:latin typeface="Arial"/>
                <a:cs typeface="Arial"/>
              </a:rPr>
              <a:t>berbagai</a:t>
            </a:r>
            <a:r>
              <a:rPr dirty="0" sz="2650" spc="60" b="1">
                <a:latin typeface="Arial"/>
                <a:cs typeface="Arial"/>
              </a:rPr>
              <a:t> </a:t>
            </a:r>
            <a:r>
              <a:rPr dirty="0" sz="2650" spc="-140" b="1">
                <a:latin typeface="Arial"/>
                <a:cs typeface="Arial"/>
              </a:rPr>
              <a:t>Suku</a:t>
            </a:r>
            <a:r>
              <a:rPr dirty="0" sz="2650" spc="75" b="1">
                <a:latin typeface="Arial"/>
                <a:cs typeface="Arial"/>
              </a:rPr>
              <a:t> </a:t>
            </a:r>
            <a:r>
              <a:rPr dirty="0" sz="2650" spc="-10" b="1">
                <a:latin typeface="Arial"/>
                <a:cs typeface="Arial"/>
              </a:rPr>
              <a:t>Cadang </a:t>
            </a:r>
            <a:r>
              <a:rPr dirty="0" sz="2650" b="1">
                <a:latin typeface="Arial"/>
                <a:cs typeface="Arial"/>
              </a:rPr>
              <a:t>dan</a:t>
            </a:r>
            <a:r>
              <a:rPr dirty="0" sz="2650" spc="-80" b="1">
                <a:latin typeface="Arial"/>
                <a:cs typeface="Arial"/>
              </a:rPr>
              <a:t> </a:t>
            </a:r>
            <a:r>
              <a:rPr dirty="0" sz="2650" spc="-35" b="1">
                <a:latin typeface="Arial"/>
                <a:cs typeface="Arial"/>
              </a:rPr>
              <a:t>kebutuhan</a:t>
            </a:r>
            <a:r>
              <a:rPr dirty="0" sz="2650" spc="-75" b="1">
                <a:latin typeface="Arial"/>
                <a:cs typeface="Arial"/>
              </a:rPr>
              <a:t> </a:t>
            </a:r>
            <a:r>
              <a:rPr dirty="0" sz="2650" spc="-40" b="1">
                <a:latin typeface="Arial"/>
                <a:cs typeface="Arial"/>
              </a:rPr>
              <a:t>Industri</a:t>
            </a:r>
            <a:r>
              <a:rPr dirty="0" sz="2650" spc="-75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serta</a:t>
            </a:r>
            <a:r>
              <a:rPr dirty="0" sz="2650" spc="-75" b="1">
                <a:latin typeface="Arial"/>
                <a:cs typeface="Arial"/>
              </a:rPr>
              <a:t> </a:t>
            </a:r>
            <a:r>
              <a:rPr dirty="0" sz="2650" spc="-10" b="1">
                <a:latin typeface="Arial"/>
                <a:cs typeface="Arial"/>
              </a:rPr>
              <a:t>Infrastruktur.</a:t>
            </a:r>
            <a:endParaRPr sz="26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85"/>
              </a:spcBef>
            </a:pPr>
            <a:r>
              <a:rPr dirty="0" sz="2650" spc="-200" b="1">
                <a:latin typeface="Arial"/>
                <a:cs typeface="Arial"/>
              </a:rPr>
              <a:t>PT</a:t>
            </a:r>
            <a:r>
              <a:rPr dirty="0" sz="2650" spc="-10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HSI</a:t>
            </a:r>
            <a:r>
              <a:rPr dirty="0" sz="2650" spc="-65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telah</a:t>
            </a:r>
            <a:r>
              <a:rPr dirty="0" sz="2650" spc="-35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di</a:t>
            </a:r>
            <a:r>
              <a:rPr dirty="0" sz="2650" spc="-40" b="1">
                <a:latin typeface="Arial"/>
                <a:cs typeface="Arial"/>
              </a:rPr>
              <a:t> </a:t>
            </a:r>
            <a:r>
              <a:rPr dirty="0" sz="2650" spc="-110" b="1">
                <a:latin typeface="Arial"/>
                <a:cs typeface="Arial"/>
              </a:rPr>
              <a:t>dukung</a:t>
            </a:r>
            <a:r>
              <a:rPr dirty="0" sz="2650" spc="-35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dan</a:t>
            </a:r>
            <a:r>
              <a:rPr dirty="0" sz="2650" spc="-35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bekerjasama</a:t>
            </a:r>
            <a:r>
              <a:rPr dirty="0" sz="2650" spc="-35" b="1">
                <a:latin typeface="Arial"/>
                <a:cs typeface="Arial"/>
              </a:rPr>
              <a:t> </a:t>
            </a:r>
            <a:r>
              <a:rPr dirty="0" sz="2650" spc="-10" b="1">
                <a:latin typeface="Arial"/>
                <a:cs typeface="Arial"/>
              </a:rPr>
              <a:t>dengan</a:t>
            </a:r>
            <a:endParaRPr sz="26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95"/>
              </a:spcBef>
            </a:pPr>
            <a:r>
              <a:rPr dirty="0" sz="2650" b="1">
                <a:latin typeface="Arial"/>
                <a:cs typeface="Arial"/>
              </a:rPr>
              <a:t>Manufaktur</a:t>
            </a:r>
            <a:r>
              <a:rPr dirty="0" sz="2650" spc="-80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dan</a:t>
            </a:r>
            <a:r>
              <a:rPr dirty="0" sz="2650" spc="-70" b="1">
                <a:latin typeface="Arial"/>
                <a:cs typeface="Arial"/>
              </a:rPr>
              <a:t> </a:t>
            </a:r>
            <a:r>
              <a:rPr dirty="0" sz="2650" spc="-45" b="1">
                <a:latin typeface="Arial"/>
                <a:cs typeface="Arial"/>
              </a:rPr>
              <a:t>Distributor</a:t>
            </a:r>
            <a:r>
              <a:rPr dirty="0" sz="2650" spc="-70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baik</a:t>
            </a:r>
            <a:r>
              <a:rPr dirty="0" sz="2650" spc="-70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dari</a:t>
            </a:r>
            <a:r>
              <a:rPr dirty="0" sz="2650" spc="-70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dalam</a:t>
            </a:r>
            <a:r>
              <a:rPr dirty="0" sz="2650" spc="-65" b="1">
                <a:latin typeface="Arial"/>
                <a:cs typeface="Arial"/>
              </a:rPr>
              <a:t> </a:t>
            </a:r>
            <a:r>
              <a:rPr dirty="0" sz="2650" spc="-10" b="1">
                <a:latin typeface="Arial"/>
                <a:cs typeface="Arial"/>
              </a:rPr>
              <a:t>negeri</a:t>
            </a:r>
            <a:endParaRPr sz="26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95"/>
              </a:spcBef>
            </a:pPr>
            <a:r>
              <a:rPr dirty="0" sz="2650" spc="-105" b="1">
                <a:latin typeface="Arial"/>
                <a:cs typeface="Arial"/>
              </a:rPr>
              <a:t>maupun</a:t>
            </a:r>
            <a:r>
              <a:rPr dirty="0" sz="2650" spc="-80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luar</a:t>
            </a:r>
            <a:r>
              <a:rPr dirty="0" sz="2650" spc="-145" b="1">
                <a:latin typeface="Arial"/>
                <a:cs typeface="Arial"/>
              </a:rPr>
              <a:t> </a:t>
            </a:r>
            <a:r>
              <a:rPr dirty="0" sz="2650" spc="-10" b="1">
                <a:latin typeface="Arial"/>
                <a:cs typeface="Arial"/>
              </a:rPr>
              <a:t>negeri.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4947134" y="4126871"/>
            <a:ext cx="2312035" cy="0"/>
          </a:xfrm>
          <a:custGeom>
            <a:avLst/>
            <a:gdLst/>
            <a:ahLst/>
            <a:cxnLst/>
            <a:rect l="l" t="t" r="r" b="b"/>
            <a:pathLst>
              <a:path w="2312034" h="0">
                <a:moveTo>
                  <a:pt x="2312030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48412" y="0"/>
            <a:ext cx="9291320" cy="10287000"/>
            <a:chOff x="848412" y="0"/>
            <a:chExt cx="929132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5685697" y="2925437"/>
              <a:ext cx="4453890" cy="4432300"/>
            </a:xfrm>
            <a:custGeom>
              <a:avLst/>
              <a:gdLst/>
              <a:ahLst/>
              <a:cxnLst/>
              <a:rect l="l" t="t" r="r" b="b"/>
              <a:pathLst>
                <a:path w="4453890" h="4432300">
                  <a:moveTo>
                    <a:pt x="2466439" y="12700"/>
                  </a:moveTo>
                  <a:lnTo>
                    <a:pt x="1987434" y="12700"/>
                  </a:lnTo>
                  <a:lnTo>
                    <a:pt x="2034788" y="0"/>
                  </a:lnTo>
                  <a:lnTo>
                    <a:pt x="2419085" y="0"/>
                  </a:lnTo>
                  <a:lnTo>
                    <a:pt x="2466439" y="12700"/>
                  </a:lnTo>
                  <a:close/>
                </a:path>
                <a:path w="4453890" h="4432300">
                  <a:moveTo>
                    <a:pt x="2560255" y="25400"/>
                  </a:moveTo>
                  <a:lnTo>
                    <a:pt x="1893618" y="25400"/>
                  </a:lnTo>
                  <a:lnTo>
                    <a:pt x="1940374" y="12700"/>
                  </a:lnTo>
                  <a:lnTo>
                    <a:pt x="2513499" y="12700"/>
                  </a:lnTo>
                  <a:lnTo>
                    <a:pt x="2560255" y="25400"/>
                  </a:lnTo>
                  <a:close/>
                </a:path>
                <a:path w="4453890" h="4432300">
                  <a:moveTo>
                    <a:pt x="2744021" y="63500"/>
                  </a:moveTo>
                  <a:lnTo>
                    <a:pt x="1709851" y="63500"/>
                  </a:lnTo>
                  <a:lnTo>
                    <a:pt x="1847178" y="25400"/>
                  </a:lnTo>
                  <a:lnTo>
                    <a:pt x="2606695" y="25400"/>
                  </a:lnTo>
                  <a:lnTo>
                    <a:pt x="2744021" y="63500"/>
                  </a:lnTo>
                  <a:close/>
                </a:path>
                <a:path w="4453890" h="4432300">
                  <a:moveTo>
                    <a:pt x="2698589" y="4406900"/>
                  </a:moveTo>
                  <a:lnTo>
                    <a:pt x="1755284" y="4406900"/>
                  </a:lnTo>
                  <a:lnTo>
                    <a:pt x="1488249" y="4330700"/>
                  </a:lnTo>
                  <a:lnTo>
                    <a:pt x="1445114" y="4305300"/>
                  </a:lnTo>
                  <a:lnTo>
                    <a:pt x="1360112" y="4279900"/>
                  </a:lnTo>
                  <a:lnTo>
                    <a:pt x="1318267" y="4254500"/>
                  </a:lnTo>
                  <a:lnTo>
                    <a:pt x="1276872" y="4241800"/>
                  </a:lnTo>
                  <a:lnTo>
                    <a:pt x="1235938" y="4216400"/>
                  </a:lnTo>
                  <a:lnTo>
                    <a:pt x="1195477" y="4203700"/>
                  </a:lnTo>
                  <a:lnTo>
                    <a:pt x="1116010" y="4152900"/>
                  </a:lnTo>
                  <a:lnTo>
                    <a:pt x="1038555" y="4102100"/>
                  </a:lnTo>
                  <a:lnTo>
                    <a:pt x="1000608" y="4089400"/>
                  </a:lnTo>
                  <a:lnTo>
                    <a:pt x="963196" y="4064000"/>
                  </a:lnTo>
                  <a:lnTo>
                    <a:pt x="926328" y="4038600"/>
                  </a:lnTo>
                  <a:lnTo>
                    <a:pt x="890016" y="4000500"/>
                  </a:lnTo>
                  <a:lnTo>
                    <a:pt x="854270" y="3975100"/>
                  </a:lnTo>
                  <a:lnTo>
                    <a:pt x="819099" y="3949700"/>
                  </a:lnTo>
                  <a:lnTo>
                    <a:pt x="784515" y="3924300"/>
                  </a:lnTo>
                  <a:lnTo>
                    <a:pt x="750528" y="3886200"/>
                  </a:lnTo>
                  <a:lnTo>
                    <a:pt x="717149" y="3860800"/>
                  </a:lnTo>
                  <a:lnTo>
                    <a:pt x="684387" y="3835400"/>
                  </a:lnTo>
                  <a:lnTo>
                    <a:pt x="652254" y="3797300"/>
                  </a:lnTo>
                  <a:lnTo>
                    <a:pt x="620760" y="3771900"/>
                  </a:lnTo>
                  <a:lnTo>
                    <a:pt x="589915" y="3733800"/>
                  </a:lnTo>
                  <a:lnTo>
                    <a:pt x="559729" y="3695700"/>
                  </a:lnTo>
                  <a:lnTo>
                    <a:pt x="530214" y="3670300"/>
                  </a:lnTo>
                  <a:lnTo>
                    <a:pt x="501379" y="3632200"/>
                  </a:lnTo>
                  <a:lnTo>
                    <a:pt x="473236" y="3594100"/>
                  </a:lnTo>
                  <a:lnTo>
                    <a:pt x="445793" y="3556000"/>
                  </a:lnTo>
                  <a:lnTo>
                    <a:pt x="419063" y="3530600"/>
                  </a:lnTo>
                  <a:lnTo>
                    <a:pt x="393055" y="3492500"/>
                  </a:lnTo>
                  <a:lnTo>
                    <a:pt x="367780" y="3454400"/>
                  </a:lnTo>
                  <a:lnTo>
                    <a:pt x="343248" y="3416300"/>
                  </a:lnTo>
                  <a:lnTo>
                    <a:pt x="319470" y="3378200"/>
                  </a:lnTo>
                  <a:lnTo>
                    <a:pt x="296456" y="3340100"/>
                  </a:lnTo>
                  <a:lnTo>
                    <a:pt x="274216" y="3302000"/>
                  </a:lnTo>
                  <a:lnTo>
                    <a:pt x="252762" y="3251200"/>
                  </a:lnTo>
                  <a:lnTo>
                    <a:pt x="232103" y="3213100"/>
                  </a:lnTo>
                  <a:lnTo>
                    <a:pt x="212250" y="3175000"/>
                  </a:lnTo>
                  <a:lnTo>
                    <a:pt x="193213" y="3136900"/>
                  </a:lnTo>
                  <a:lnTo>
                    <a:pt x="175003" y="3086100"/>
                  </a:lnTo>
                  <a:lnTo>
                    <a:pt x="157631" y="3048000"/>
                  </a:lnTo>
                  <a:lnTo>
                    <a:pt x="141106" y="3009900"/>
                  </a:lnTo>
                  <a:lnTo>
                    <a:pt x="125439" y="2959100"/>
                  </a:lnTo>
                  <a:lnTo>
                    <a:pt x="110641" y="2921000"/>
                  </a:lnTo>
                  <a:lnTo>
                    <a:pt x="96721" y="2870200"/>
                  </a:lnTo>
                  <a:lnTo>
                    <a:pt x="83692" y="2832100"/>
                  </a:lnTo>
                  <a:lnTo>
                    <a:pt x="71562" y="2781300"/>
                  </a:lnTo>
                  <a:lnTo>
                    <a:pt x="60342" y="2743200"/>
                  </a:lnTo>
                  <a:lnTo>
                    <a:pt x="50044" y="2692400"/>
                  </a:lnTo>
                  <a:lnTo>
                    <a:pt x="40676" y="2654300"/>
                  </a:lnTo>
                  <a:lnTo>
                    <a:pt x="32251" y="2603500"/>
                  </a:lnTo>
                  <a:lnTo>
                    <a:pt x="24777" y="2552700"/>
                  </a:lnTo>
                  <a:lnTo>
                    <a:pt x="18266" y="2514600"/>
                  </a:lnTo>
                  <a:lnTo>
                    <a:pt x="12728" y="2463800"/>
                  </a:lnTo>
                  <a:lnTo>
                    <a:pt x="8174" y="2413000"/>
                  </a:lnTo>
                  <a:lnTo>
                    <a:pt x="4613" y="2374900"/>
                  </a:lnTo>
                  <a:lnTo>
                    <a:pt x="2057" y="2324100"/>
                  </a:lnTo>
                  <a:lnTo>
                    <a:pt x="516" y="2273300"/>
                  </a:lnTo>
                  <a:lnTo>
                    <a:pt x="0" y="2222500"/>
                  </a:lnTo>
                  <a:lnTo>
                    <a:pt x="516" y="2171700"/>
                  </a:lnTo>
                  <a:lnTo>
                    <a:pt x="2057" y="2133600"/>
                  </a:lnTo>
                  <a:lnTo>
                    <a:pt x="4613" y="2082800"/>
                  </a:lnTo>
                  <a:lnTo>
                    <a:pt x="8174" y="2032000"/>
                  </a:lnTo>
                  <a:lnTo>
                    <a:pt x="12728" y="1981200"/>
                  </a:lnTo>
                  <a:lnTo>
                    <a:pt x="18266" y="1943100"/>
                  </a:lnTo>
                  <a:lnTo>
                    <a:pt x="24777" y="1892300"/>
                  </a:lnTo>
                  <a:lnTo>
                    <a:pt x="32251" y="1841500"/>
                  </a:lnTo>
                  <a:lnTo>
                    <a:pt x="40676" y="1803400"/>
                  </a:lnTo>
                  <a:lnTo>
                    <a:pt x="50044" y="1752600"/>
                  </a:lnTo>
                  <a:lnTo>
                    <a:pt x="60342" y="1701800"/>
                  </a:lnTo>
                  <a:lnTo>
                    <a:pt x="71562" y="1663700"/>
                  </a:lnTo>
                  <a:lnTo>
                    <a:pt x="83692" y="1612900"/>
                  </a:lnTo>
                  <a:lnTo>
                    <a:pt x="96721" y="1574800"/>
                  </a:lnTo>
                  <a:lnTo>
                    <a:pt x="110641" y="1524000"/>
                  </a:lnTo>
                  <a:lnTo>
                    <a:pt x="125439" y="1485900"/>
                  </a:lnTo>
                  <a:lnTo>
                    <a:pt x="141106" y="1447800"/>
                  </a:lnTo>
                  <a:lnTo>
                    <a:pt x="157631" y="1397000"/>
                  </a:lnTo>
                  <a:lnTo>
                    <a:pt x="175003" y="1358900"/>
                  </a:lnTo>
                  <a:lnTo>
                    <a:pt x="193213" y="1320800"/>
                  </a:lnTo>
                  <a:lnTo>
                    <a:pt x="212250" y="1270000"/>
                  </a:lnTo>
                  <a:lnTo>
                    <a:pt x="232103" y="1231900"/>
                  </a:lnTo>
                  <a:lnTo>
                    <a:pt x="252762" y="1193800"/>
                  </a:lnTo>
                  <a:lnTo>
                    <a:pt x="274216" y="1155700"/>
                  </a:lnTo>
                  <a:lnTo>
                    <a:pt x="296456" y="1117600"/>
                  </a:lnTo>
                  <a:lnTo>
                    <a:pt x="319470" y="1079500"/>
                  </a:lnTo>
                  <a:lnTo>
                    <a:pt x="343248" y="1041400"/>
                  </a:lnTo>
                  <a:lnTo>
                    <a:pt x="367780" y="1003300"/>
                  </a:lnTo>
                  <a:lnTo>
                    <a:pt x="393055" y="965200"/>
                  </a:lnTo>
                  <a:lnTo>
                    <a:pt x="419063" y="927100"/>
                  </a:lnTo>
                  <a:lnTo>
                    <a:pt x="445793" y="889000"/>
                  </a:lnTo>
                  <a:lnTo>
                    <a:pt x="473236" y="850900"/>
                  </a:lnTo>
                  <a:lnTo>
                    <a:pt x="501379" y="812800"/>
                  </a:lnTo>
                  <a:lnTo>
                    <a:pt x="530214" y="787400"/>
                  </a:lnTo>
                  <a:lnTo>
                    <a:pt x="559729" y="749300"/>
                  </a:lnTo>
                  <a:lnTo>
                    <a:pt x="589915" y="711200"/>
                  </a:lnTo>
                  <a:lnTo>
                    <a:pt x="620760" y="685800"/>
                  </a:lnTo>
                  <a:lnTo>
                    <a:pt x="652254" y="647700"/>
                  </a:lnTo>
                  <a:lnTo>
                    <a:pt x="684387" y="622300"/>
                  </a:lnTo>
                  <a:lnTo>
                    <a:pt x="717149" y="584200"/>
                  </a:lnTo>
                  <a:lnTo>
                    <a:pt x="750528" y="558800"/>
                  </a:lnTo>
                  <a:lnTo>
                    <a:pt x="784515" y="533400"/>
                  </a:lnTo>
                  <a:lnTo>
                    <a:pt x="819099" y="495300"/>
                  </a:lnTo>
                  <a:lnTo>
                    <a:pt x="854270" y="469900"/>
                  </a:lnTo>
                  <a:lnTo>
                    <a:pt x="890016" y="444500"/>
                  </a:lnTo>
                  <a:lnTo>
                    <a:pt x="926328" y="419100"/>
                  </a:lnTo>
                  <a:lnTo>
                    <a:pt x="963196" y="393700"/>
                  </a:lnTo>
                  <a:lnTo>
                    <a:pt x="1038555" y="342900"/>
                  </a:lnTo>
                  <a:lnTo>
                    <a:pt x="1116010" y="292100"/>
                  </a:lnTo>
                  <a:lnTo>
                    <a:pt x="1155497" y="266700"/>
                  </a:lnTo>
                  <a:lnTo>
                    <a:pt x="1195477" y="254000"/>
                  </a:lnTo>
                  <a:lnTo>
                    <a:pt x="1235938" y="228600"/>
                  </a:lnTo>
                  <a:lnTo>
                    <a:pt x="1276872" y="215900"/>
                  </a:lnTo>
                  <a:lnTo>
                    <a:pt x="1318267" y="190500"/>
                  </a:lnTo>
                  <a:lnTo>
                    <a:pt x="1360112" y="177800"/>
                  </a:lnTo>
                  <a:lnTo>
                    <a:pt x="1402398" y="152400"/>
                  </a:lnTo>
                  <a:lnTo>
                    <a:pt x="1531793" y="114300"/>
                  </a:lnTo>
                  <a:lnTo>
                    <a:pt x="1575736" y="88900"/>
                  </a:lnTo>
                  <a:lnTo>
                    <a:pt x="1664776" y="63500"/>
                  </a:lnTo>
                  <a:lnTo>
                    <a:pt x="2789097" y="63500"/>
                  </a:lnTo>
                  <a:lnTo>
                    <a:pt x="2878137" y="88900"/>
                  </a:lnTo>
                  <a:lnTo>
                    <a:pt x="2922080" y="114300"/>
                  </a:lnTo>
                  <a:lnTo>
                    <a:pt x="3051475" y="152400"/>
                  </a:lnTo>
                  <a:lnTo>
                    <a:pt x="3093761" y="177800"/>
                  </a:lnTo>
                  <a:lnTo>
                    <a:pt x="3135606" y="190500"/>
                  </a:lnTo>
                  <a:lnTo>
                    <a:pt x="3177001" y="215900"/>
                  </a:lnTo>
                  <a:lnTo>
                    <a:pt x="3217934" y="228600"/>
                  </a:lnTo>
                  <a:lnTo>
                    <a:pt x="3258396" y="254000"/>
                  </a:lnTo>
                  <a:lnTo>
                    <a:pt x="3298376" y="266700"/>
                  </a:lnTo>
                  <a:lnTo>
                    <a:pt x="3337863" y="292100"/>
                  </a:lnTo>
                  <a:lnTo>
                    <a:pt x="3415318" y="342900"/>
                  </a:lnTo>
                  <a:lnTo>
                    <a:pt x="3490677" y="393700"/>
                  </a:lnTo>
                  <a:lnTo>
                    <a:pt x="3527544" y="419100"/>
                  </a:lnTo>
                  <a:lnTo>
                    <a:pt x="3563856" y="444500"/>
                  </a:lnTo>
                  <a:lnTo>
                    <a:pt x="3599603" y="469900"/>
                  </a:lnTo>
                  <a:lnTo>
                    <a:pt x="3634773" y="495300"/>
                  </a:lnTo>
                  <a:lnTo>
                    <a:pt x="3669357" y="533400"/>
                  </a:lnTo>
                  <a:lnTo>
                    <a:pt x="3703344" y="558800"/>
                  </a:lnTo>
                  <a:lnTo>
                    <a:pt x="3736724" y="584200"/>
                  </a:lnTo>
                  <a:lnTo>
                    <a:pt x="3769485" y="622300"/>
                  </a:lnTo>
                  <a:lnTo>
                    <a:pt x="3801618" y="647700"/>
                  </a:lnTo>
                  <a:lnTo>
                    <a:pt x="3833113" y="685800"/>
                  </a:lnTo>
                  <a:lnTo>
                    <a:pt x="3863958" y="711200"/>
                  </a:lnTo>
                  <a:lnTo>
                    <a:pt x="3894143" y="749300"/>
                  </a:lnTo>
                  <a:lnTo>
                    <a:pt x="3923658" y="787400"/>
                  </a:lnTo>
                  <a:lnTo>
                    <a:pt x="3952493" y="812800"/>
                  </a:lnTo>
                  <a:lnTo>
                    <a:pt x="3980637" y="850900"/>
                  </a:lnTo>
                  <a:lnTo>
                    <a:pt x="4008079" y="889000"/>
                  </a:lnTo>
                  <a:lnTo>
                    <a:pt x="4034809" y="927100"/>
                  </a:lnTo>
                  <a:lnTo>
                    <a:pt x="4060817" y="965200"/>
                  </a:lnTo>
                  <a:lnTo>
                    <a:pt x="4086092" y="1003300"/>
                  </a:lnTo>
                  <a:lnTo>
                    <a:pt x="4110624" y="1041400"/>
                  </a:lnTo>
                  <a:lnTo>
                    <a:pt x="4134402" y="1079500"/>
                  </a:lnTo>
                  <a:lnTo>
                    <a:pt x="4157417" y="1117600"/>
                  </a:lnTo>
                  <a:lnTo>
                    <a:pt x="4179656" y="1155700"/>
                  </a:lnTo>
                  <a:lnTo>
                    <a:pt x="4201110" y="1193800"/>
                  </a:lnTo>
                  <a:lnTo>
                    <a:pt x="4221769" y="1231900"/>
                  </a:lnTo>
                  <a:lnTo>
                    <a:pt x="4241622" y="1270000"/>
                  </a:lnTo>
                  <a:lnTo>
                    <a:pt x="4260659" y="1320800"/>
                  </a:lnTo>
                  <a:lnTo>
                    <a:pt x="4278869" y="1358900"/>
                  </a:lnTo>
                  <a:lnTo>
                    <a:pt x="4296242" y="1397000"/>
                  </a:lnTo>
                  <a:lnTo>
                    <a:pt x="4312767" y="1447800"/>
                  </a:lnTo>
                  <a:lnTo>
                    <a:pt x="4328434" y="1485900"/>
                  </a:lnTo>
                  <a:lnTo>
                    <a:pt x="4343232" y="1524000"/>
                  </a:lnTo>
                  <a:lnTo>
                    <a:pt x="4357151" y="1574800"/>
                  </a:lnTo>
                  <a:lnTo>
                    <a:pt x="4370181" y="1612900"/>
                  </a:lnTo>
                  <a:lnTo>
                    <a:pt x="4382310" y="1663700"/>
                  </a:lnTo>
                  <a:lnTo>
                    <a:pt x="4393530" y="1701800"/>
                  </a:lnTo>
                  <a:lnTo>
                    <a:pt x="4403829" y="1752600"/>
                  </a:lnTo>
                  <a:lnTo>
                    <a:pt x="4413196" y="1803400"/>
                  </a:lnTo>
                  <a:lnTo>
                    <a:pt x="4421622" y="1841500"/>
                  </a:lnTo>
                  <a:lnTo>
                    <a:pt x="4429095" y="1892300"/>
                  </a:lnTo>
                  <a:lnTo>
                    <a:pt x="4435606" y="1943100"/>
                  </a:lnTo>
                  <a:lnTo>
                    <a:pt x="4441144" y="1981200"/>
                  </a:lnTo>
                  <a:lnTo>
                    <a:pt x="4445699" y="2032000"/>
                  </a:lnTo>
                  <a:lnTo>
                    <a:pt x="4449259" y="2082800"/>
                  </a:lnTo>
                  <a:lnTo>
                    <a:pt x="4451815" y="2133600"/>
                  </a:lnTo>
                  <a:lnTo>
                    <a:pt x="4453357" y="2171700"/>
                  </a:lnTo>
                  <a:lnTo>
                    <a:pt x="4453873" y="2222500"/>
                  </a:lnTo>
                  <a:lnTo>
                    <a:pt x="4453357" y="2273300"/>
                  </a:lnTo>
                  <a:lnTo>
                    <a:pt x="4451815" y="2324100"/>
                  </a:lnTo>
                  <a:lnTo>
                    <a:pt x="4449259" y="2374900"/>
                  </a:lnTo>
                  <a:lnTo>
                    <a:pt x="4445699" y="2413000"/>
                  </a:lnTo>
                  <a:lnTo>
                    <a:pt x="4441144" y="2463800"/>
                  </a:lnTo>
                  <a:lnTo>
                    <a:pt x="4435606" y="2514600"/>
                  </a:lnTo>
                  <a:lnTo>
                    <a:pt x="4429095" y="2552700"/>
                  </a:lnTo>
                  <a:lnTo>
                    <a:pt x="4421622" y="2603500"/>
                  </a:lnTo>
                  <a:lnTo>
                    <a:pt x="4413196" y="2654300"/>
                  </a:lnTo>
                  <a:lnTo>
                    <a:pt x="4403829" y="2692400"/>
                  </a:lnTo>
                  <a:lnTo>
                    <a:pt x="4393530" y="2743200"/>
                  </a:lnTo>
                  <a:lnTo>
                    <a:pt x="4382310" y="2781300"/>
                  </a:lnTo>
                  <a:lnTo>
                    <a:pt x="4370181" y="2832100"/>
                  </a:lnTo>
                  <a:lnTo>
                    <a:pt x="4357151" y="2870200"/>
                  </a:lnTo>
                  <a:lnTo>
                    <a:pt x="4343232" y="2921000"/>
                  </a:lnTo>
                  <a:lnTo>
                    <a:pt x="4328434" y="2959100"/>
                  </a:lnTo>
                  <a:lnTo>
                    <a:pt x="4312767" y="3009900"/>
                  </a:lnTo>
                  <a:lnTo>
                    <a:pt x="4296242" y="3048000"/>
                  </a:lnTo>
                  <a:lnTo>
                    <a:pt x="4278869" y="3086100"/>
                  </a:lnTo>
                  <a:lnTo>
                    <a:pt x="4260659" y="3136900"/>
                  </a:lnTo>
                  <a:lnTo>
                    <a:pt x="4241622" y="3175000"/>
                  </a:lnTo>
                  <a:lnTo>
                    <a:pt x="4221769" y="3213100"/>
                  </a:lnTo>
                  <a:lnTo>
                    <a:pt x="4201110" y="3251200"/>
                  </a:lnTo>
                  <a:lnTo>
                    <a:pt x="4179656" y="3302000"/>
                  </a:lnTo>
                  <a:lnTo>
                    <a:pt x="4157417" y="3340100"/>
                  </a:lnTo>
                  <a:lnTo>
                    <a:pt x="4134402" y="3378200"/>
                  </a:lnTo>
                  <a:lnTo>
                    <a:pt x="4110624" y="3416300"/>
                  </a:lnTo>
                  <a:lnTo>
                    <a:pt x="4086092" y="3454400"/>
                  </a:lnTo>
                  <a:lnTo>
                    <a:pt x="4060817" y="3492500"/>
                  </a:lnTo>
                  <a:lnTo>
                    <a:pt x="4034809" y="3530600"/>
                  </a:lnTo>
                  <a:lnTo>
                    <a:pt x="4008079" y="3556000"/>
                  </a:lnTo>
                  <a:lnTo>
                    <a:pt x="3980637" y="3594100"/>
                  </a:lnTo>
                  <a:lnTo>
                    <a:pt x="3952493" y="3632200"/>
                  </a:lnTo>
                  <a:lnTo>
                    <a:pt x="3923658" y="3670300"/>
                  </a:lnTo>
                  <a:lnTo>
                    <a:pt x="3894143" y="3695700"/>
                  </a:lnTo>
                  <a:lnTo>
                    <a:pt x="3863958" y="3733800"/>
                  </a:lnTo>
                  <a:lnTo>
                    <a:pt x="3833113" y="3771900"/>
                  </a:lnTo>
                  <a:lnTo>
                    <a:pt x="3801618" y="3797300"/>
                  </a:lnTo>
                  <a:lnTo>
                    <a:pt x="3769485" y="3835400"/>
                  </a:lnTo>
                  <a:lnTo>
                    <a:pt x="3736724" y="3860800"/>
                  </a:lnTo>
                  <a:lnTo>
                    <a:pt x="3703344" y="3886200"/>
                  </a:lnTo>
                  <a:lnTo>
                    <a:pt x="3669357" y="3924300"/>
                  </a:lnTo>
                  <a:lnTo>
                    <a:pt x="3634773" y="3949700"/>
                  </a:lnTo>
                  <a:lnTo>
                    <a:pt x="3599603" y="3975100"/>
                  </a:lnTo>
                  <a:lnTo>
                    <a:pt x="3563856" y="4000500"/>
                  </a:lnTo>
                  <a:lnTo>
                    <a:pt x="3527544" y="4038600"/>
                  </a:lnTo>
                  <a:lnTo>
                    <a:pt x="3490677" y="4064000"/>
                  </a:lnTo>
                  <a:lnTo>
                    <a:pt x="3453264" y="4089400"/>
                  </a:lnTo>
                  <a:lnTo>
                    <a:pt x="3415318" y="4102100"/>
                  </a:lnTo>
                  <a:lnTo>
                    <a:pt x="3337863" y="4152900"/>
                  </a:lnTo>
                  <a:lnTo>
                    <a:pt x="3258396" y="4203700"/>
                  </a:lnTo>
                  <a:lnTo>
                    <a:pt x="3217934" y="4216400"/>
                  </a:lnTo>
                  <a:lnTo>
                    <a:pt x="3177001" y="4241800"/>
                  </a:lnTo>
                  <a:lnTo>
                    <a:pt x="3135606" y="4254500"/>
                  </a:lnTo>
                  <a:lnTo>
                    <a:pt x="3093761" y="4279900"/>
                  </a:lnTo>
                  <a:lnTo>
                    <a:pt x="3008759" y="4305300"/>
                  </a:lnTo>
                  <a:lnTo>
                    <a:pt x="2965624" y="4330700"/>
                  </a:lnTo>
                  <a:lnTo>
                    <a:pt x="2698589" y="4406900"/>
                  </a:lnTo>
                  <a:close/>
                </a:path>
                <a:path w="4453890" h="4432300">
                  <a:moveTo>
                    <a:pt x="2560255" y="4432300"/>
                  </a:moveTo>
                  <a:lnTo>
                    <a:pt x="1893618" y="4432300"/>
                  </a:lnTo>
                  <a:lnTo>
                    <a:pt x="1801063" y="4406900"/>
                  </a:lnTo>
                  <a:lnTo>
                    <a:pt x="2652810" y="4406900"/>
                  </a:lnTo>
                  <a:lnTo>
                    <a:pt x="2560255" y="4432300"/>
                  </a:lnTo>
                  <a:close/>
                </a:path>
              </a:pathLst>
            </a:custGeom>
            <a:solidFill>
              <a:srgbClr val="FFCD0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412" y="0"/>
              <a:ext cx="7067549" cy="1028699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867686" y="3099047"/>
              <a:ext cx="4090035" cy="4089400"/>
            </a:xfrm>
            <a:custGeom>
              <a:avLst/>
              <a:gdLst/>
              <a:ahLst/>
              <a:cxnLst/>
              <a:rect l="l" t="t" r="r" b="b"/>
              <a:pathLst>
                <a:path w="4090034" h="4089400">
                  <a:moveTo>
                    <a:pt x="2093217" y="12700"/>
                  </a:moveTo>
                  <a:lnTo>
                    <a:pt x="1996678" y="12700"/>
                  </a:lnTo>
                  <a:lnTo>
                    <a:pt x="2044947" y="0"/>
                  </a:lnTo>
                  <a:lnTo>
                    <a:pt x="2093217" y="12700"/>
                  </a:lnTo>
                  <a:close/>
                </a:path>
                <a:path w="4090034" h="4089400">
                  <a:moveTo>
                    <a:pt x="2283431" y="25400"/>
                  </a:moveTo>
                  <a:lnTo>
                    <a:pt x="1806463" y="25400"/>
                  </a:lnTo>
                  <a:lnTo>
                    <a:pt x="1853563" y="12700"/>
                  </a:lnTo>
                  <a:lnTo>
                    <a:pt x="2236332" y="12700"/>
                  </a:lnTo>
                  <a:lnTo>
                    <a:pt x="2283431" y="25400"/>
                  </a:lnTo>
                  <a:close/>
                </a:path>
                <a:path w="4090034" h="4089400">
                  <a:moveTo>
                    <a:pt x="2376648" y="38100"/>
                  </a:moveTo>
                  <a:lnTo>
                    <a:pt x="1713246" y="38100"/>
                  </a:lnTo>
                  <a:lnTo>
                    <a:pt x="1759687" y="25400"/>
                  </a:lnTo>
                  <a:lnTo>
                    <a:pt x="2330208" y="25400"/>
                  </a:lnTo>
                  <a:lnTo>
                    <a:pt x="2376648" y="38100"/>
                  </a:lnTo>
                  <a:close/>
                </a:path>
                <a:path w="4090034" h="4089400">
                  <a:moveTo>
                    <a:pt x="2422741" y="4064000"/>
                  </a:moveTo>
                  <a:lnTo>
                    <a:pt x="1667153" y="4064000"/>
                  </a:lnTo>
                  <a:lnTo>
                    <a:pt x="1355271" y="3975100"/>
                  </a:lnTo>
                  <a:lnTo>
                    <a:pt x="1269991" y="3949700"/>
                  </a:lnTo>
                  <a:lnTo>
                    <a:pt x="1228051" y="3924300"/>
                  </a:lnTo>
                  <a:lnTo>
                    <a:pt x="1186593" y="3911600"/>
                  </a:lnTo>
                  <a:lnTo>
                    <a:pt x="1145631" y="3886200"/>
                  </a:lnTo>
                  <a:lnTo>
                    <a:pt x="1105176" y="3873500"/>
                  </a:lnTo>
                  <a:lnTo>
                    <a:pt x="1025837" y="3822700"/>
                  </a:lnTo>
                  <a:lnTo>
                    <a:pt x="948675" y="3771900"/>
                  </a:lnTo>
                  <a:lnTo>
                    <a:pt x="910941" y="3746500"/>
                  </a:lnTo>
                  <a:lnTo>
                    <a:pt x="873788" y="3721100"/>
                  </a:lnTo>
                  <a:lnTo>
                    <a:pt x="837228" y="3695700"/>
                  </a:lnTo>
                  <a:lnTo>
                    <a:pt x="801273" y="3670300"/>
                  </a:lnTo>
                  <a:lnTo>
                    <a:pt x="765937" y="3644900"/>
                  </a:lnTo>
                  <a:lnTo>
                    <a:pt x="731230" y="3619500"/>
                  </a:lnTo>
                  <a:lnTo>
                    <a:pt x="697166" y="3594100"/>
                  </a:lnTo>
                  <a:lnTo>
                    <a:pt x="663757" y="3556000"/>
                  </a:lnTo>
                  <a:lnTo>
                    <a:pt x="631014" y="3530600"/>
                  </a:lnTo>
                  <a:lnTo>
                    <a:pt x="598951" y="3492500"/>
                  </a:lnTo>
                  <a:lnTo>
                    <a:pt x="567579" y="3467100"/>
                  </a:lnTo>
                  <a:lnTo>
                    <a:pt x="536911" y="3429000"/>
                  </a:lnTo>
                  <a:lnTo>
                    <a:pt x="506959" y="3403600"/>
                  </a:lnTo>
                  <a:lnTo>
                    <a:pt x="477735" y="3365500"/>
                  </a:lnTo>
                  <a:lnTo>
                    <a:pt x="449252" y="3327400"/>
                  </a:lnTo>
                  <a:lnTo>
                    <a:pt x="421521" y="3289300"/>
                  </a:lnTo>
                  <a:lnTo>
                    <a:pt x="394556" y="3263900"/>
                  </a:lnTo>
                  <a:lnTo>
                    <a:pt x="368368" y="3225800"/>
                  </a:lnTo>
                  <a:lnTo>
                    <a:pt x="342970" y="3187700"/>
                  </a:lnTo>
                  <a:lnTo>
                    <a:pt x="318373" y="3149600"/>
                  </a:lnTo>
                  <a:lnTo>
                    <a:pt x="294591" y="3111500"/>
                  </a:lnTo>
                  <a:lnTo>
                    <a:pt x="271636" y="3073400"/>
                  </a:lnTo>
                  <a:lnTo>
                    <a:pt x="249519" y="3035300"/>
                  </a:lnTo>
                  <a:lnTo>
                    <a:pt x="228253" y="2984500"/>
                  </a:lnTo>
                  <a:lnTo>
                    <a:pt x="207850" y="2946400"/>
                  </a:lnTo>
                  <a:lnTo>
                    <a:pt x="188323" y="2908300"/>
                  </a:lnTo>
                  <a:lnTo>
                    <a:pt x="169684" y="2870200"/>
                  </a:lnTo>
                  <a:lnTo>
                    <a:pt x="151945" y="2832100"/>
                  </a:lnTo>
                  <a:lnTo>
                    <a:pt x="135119" y="2781300"/>
                  </a:lnTo>
                  <a:lnTo>
                    <a:pt x="119217" y="2743200"/>
                  </a:lnTo>
                  <a:lnTo>
                    <a:pt x="104252" y="2692400"/>
                  </a:lnTo>
                  <a:lnTo>
                    <a:pt x="90237" y="2654300"/>
                  </a:lnTo>
                  <a:lnTo>
                    <a:pt x="77183" y="2603500"/>
                  </a:lnTo>
                  <a:lnTo>
                    <a:pt x="65102" y="2565400"/>
                  </a:lnTo>
                  <a:lnTo>
                    <a:pt x="54008" y="2514600"/>
                  </a:lnTo>
                  <a:lnTo>
                    <a:pt x="43912" y="2476500"/>
                  </a:lnTo>
                  <a:lnTo>
                    <a:pt x="34827" y="2425700"/>
                  </a:lnTo>
                  <a:lnTo>
                    <a:pt x="26764" y="2387600"/>
                  </a:lnTo>
                  <a:lnTo>
                    <a:pt x="19737" y="2336800"/>
                  </a:lnTo>
                  <a:lnTo>
                    <a:pt x="13757" y="2286000"/>
                  </a:lnTo>
                  <a:lnTo>
                    <a:pt x="8837" y="2247900"/>
                  </a:lnTo>
                  <a:lnTo>
                    <a:pt x="4989" y="2197100"/>
                  </a:lnTo>
                  <a:lnTo>
                    <a:pt x="2225" y="2146300"/>
                  </a:lnTo>
                  <a:lnTo>
                    <a:pt x="558" y="2095500"/>
                  </a:lnTo>
                  <a:lnTo>
                    <a:pt x="0" y="2044700"/>
                  </a:lnTo>
                  <a:lnTo>
                    <a:pt x="558" y="2006600"/>
                  </a:lnTo>
                  <a:lnTo>
                    <a:pt x="2225" y="1955800"/>
                  </a:lnTo>
                  <a:lnTo>
                    <a:pt x="4989" y="1905000"/>
                  </a:lnTo>
                  <a:lnTo>
                    <a:pt x="8837" y="1854200"/>
                  </a:lnTo>
                  <a:lnTo>
                    <a:pt x="13757" y="1816100"/>
                  </a:lnTo>
                  <a:lnTo>
                    <a:pt x="19737" y="1765300"/>
                  </a:lnTo>
                  <a:lnTo>
                    <a:pt x="26764" y="1714500"/>
                  </a:lnTo>
                  <a:lnTo>
                    <a:pt x="34827" y="1676400"/>
                  </a:lnTo>
                  <a:lnTo>
                    <a:pt x="43912" y="1625600"/>
                  </a:lnTo>
                  <a:lnTo>
                    <a:pt x="54008" y="1587500"/>
                  </a:lnTo>
                  <a:lnTo>
                    <a:pt x="65102" y="1536700"/>
                  </a:lnTo>
                  <a:lnTo>
                    <a:pt x="77183" y="1498600"/>
                  </a:lnTo>
                  <a:lnTo>
                    <a:pt x="90237" y="1447800"/>
                  </a:lnTo>
                  <a:lnTo>
                    <a:pt x="104252" y="1409700"/>
                  </a:lnTo>
                  <a:lnTo>
                    <a:pt x="119217" y="1358900"/>
                  </a:lnTo>
                  <a:lnTo>
                    <a:pt x="135119" y="1320800"/>
                  </a:lnTo>
                  <a:lnTo>
                    <a:pt x="151945" y="1270000"/>
                  </a:lnTo>
                  <a:lnTo>
                    <a:pt x="169684" y="1231900"/>
                  </a:lnTo>
                  <a:lnTo>
                    <a:pt x="188323" y="1193800"/>
                  </a:lnTo>
                  <a:lnTo>
                    <a:pt x="207850" y="1155700"/>
                  </a:lnTo>
                  <a:lnTo>
                    <a:pt x="228253" y="1104900"/>
                  </a:lnTo>
                  <a:lnTo>
                    <a:pt x="249519" y="1066800"/>
                  </a:lnTo>
                  <a:lnTo>
                    <a:pt x="271636" y="1028700"/>
                  </a:lnTo>
                  <a:lnTo>
                    <a:pt x="294591" y="990600"/>
                  </a:lnTo>
                  <a:lnTo>
                    <a:pt x="318373" y="952500"/>
                  </a:lnTo>
                  <a:lnTo>
                    <a:pt x="342970" y="914400"/>
                  </a:lnTo>
                  <a:lnTo>
                    <a:pt x="368368" y="876300"/>
                  </a:lnTo>
                  <a:lnTo>
                    <a:pt x="394556" y="838200"/>
                  </a:lnTo>
                  <a:lnTo>
                    <a:pt x="421521" y="812800"/>
                  </a:lnTo>
                  <a:lnTo>
                    <a:pt x="449252" y="774700"/>
                  </a:lnTo>
                  <a:lnTo>
                    <a:pt x="477735" y="736600"/>
                  </a:lnTo>
                  <a:lnTo>
                    <a:pt x="506959" y="698500"/>
                  </a:lnTo>
                  <a:lnTo>
                    <a:pt x="536911" y="673100"/>
                  </a:lnTo>
                  <a:lnTo>
                    <a:pt x="567579" y="635000"/>
                  </a:lnTo>
                  <a:lnTo>
                    <a:pt x="598951" y="609600"/>
                  </a:lnTo>
                  <a:lnTo>
                    <a:pt x="631014" y="571500"/>
                  </a:lnTo>
                  <a:lnTo>
                    <a:pt x="663757" y="546100"/>
                  </a:lnTo>
                  <a:lnTo>
                    <a:pt x="697166" y="508000"/>
                  </a:lnTo>
                  <a:lnTo>
                    <a:pt x="731230" y="482600"/>
                  </a:lnTo>
                  <a:lnTo>
                    <a:pt x="765937" y="457200"/>
                  </a:lnTo>
                  <a:lnTo>
                    <a:pt x="801273" y="431800"/>
                  </a:lnTo>
                  <a:lnTo>
                    <a:pt x="837228" y="406400"/>
                  </a:lnTo>
                  <a:lnTo>
                    <a:pt x="873788" y="368300"/>
                  </a:lnTo>
                  <a:lnTo>
                    <a:pt x="910941" y="342900"/>
                  </a:lnTo>
                  <a:lnTo>
                    <a:pt x="948675" y="330200"/>
                  </a:lnTo>
                  <a:lnTo>
                    <a:pt x="1025837" y="279400"/>
                  </a:lnTo>
                  <a:lnTo>
                    <a:pt x="1105176" y="228600"/>
                  </a:lnTo>
                  <a:lnTo>
                    <a:pt x="1145631" y="215900"/>
                  </a:lnTo>
                  <a:lnTo>
                    <a:pt x="1186593" y="190500"/>
                  </a:lnTo>
                  <a:lnTo>
                    <a:pt x="1228051" y="177800"/>
                  </a:lnTo>
                  <a:lnTo>
                    <a:pt x="1269991" y="152400"/>
                  </a:lnTo>
                  <a:lnTo>
                    <a:pt x="1576059" y="63500"/>
                  </a:lnTo>
                  <a:lnTo>
                    <a:pt x="1667153" y="38100"/>
                  </a:lnTo>
                  <a:lnTo>
                    <a:pt x="2422741" y="38100"/>
                  </a:lnTo>
                  <a:lnTo>
                    <a:pt x="2513835" y="63500"/>
                  </a:lnTo>
                  <a:lnTo>
                    <a:pt x="2819903" y="152400"/>
                  </a:lnTo>
                  <a:lnTo>
                    <a:pt x="2861844" y="177800"/>
                  </a:lnTo>
                  <a:lnTo>
                    <a:pt x="2903301" y="190500"/>
                  </a:lnTo>
                  <a:lnTo>
                    <a:pt x="2944263" y="215900"/>
                  </a:lnTo>
                  <a:lnTo>
                    <a:pt x="2984718" y="228600"/>
                  </a:lnTo>
                  <a:lnTo>
                    <a:pt x="3064057" y="279400"/>
                  </a:lnTo>
                  <a:lnTo>
                    <a:pt x="3141219" y="330200"/>
                  </a:lnTo>
                  <a:lnTo>
                    <a:pt x="3178954" y="342900"/>
                  </a:lnTo>
                  <a:lnTo>
                    <a:pt x="3216107" y="368300"/>
                  </a:lnTo>
                  <a:lnTo>
                    <a:pt x="3252667" y="406400"/>
                  </a:lnTo>
                  <a:lnTo>
                    <a:pt x="3288621" y="431800"/>
                  </a:lnTo>
                  <a:lnTo>
                    <a:pt x="3323958" y="457200"/>
                  </a:lnTo>
                  <a:lnTo>
                    <a:pt x="3358664" y="482600"/>
                  </a:lnTo>
                  <a:lnTo>
                    <a:pt x="3392728" y="508000"/>
                  </a:lnTo>
                  <a:lnTo>
                    <a:pt x="3426138" y="546100"/>
                  </a:lnTo>
                  <a:lnTo>
                    <a:pt x="3458880" y="571500"/>
                  </a:lnTo>
                  <a:lnTo>
                    <a:pt x="3490943" y="609600"/>
                  </a:lnTo>
                  <a:lnTo>
                    <a:pt x="3522315" y="635000"/>
                  </a:lnTo>
                  <a:lnTo>
                    <a:pt x="3552983" y="673100"/>
                  </a:lnTo>
                  <a:lnTo>
                    <a:pt x="3582936" y="698500"/>
                  </a:lnTo>
                  <a:lnTo>
                    <a:pt x="3612159" y="736600"/>
                  </a:lnTo>
                  <a:lnTo>
                    <a:pt x="3640643" y="774700"/>
                  </a:lnTo>
                  <a:lnTo>
                    <a:pt x="3668373" y="812800"/>
                  </a:lnTo>
                  <a:lnTo>
                    <a:pt x="3695338" y="838200"/>
                  </a:lnTo>
                  <a:lnTo>
                    <a:pt x="3721526" y="876300"/>
                  </a:lnTo>
                  <a:lnTo>
                    <a:pt x="3746925" y="914400"/>
                  </a:lnTo>
                  <a:lnTo>
                    <a:pt x="3771521" y="952500"/>
                  </a:lnTo>
                  <a:lnTo>
                    <a:pt x="3795303" y="990600"/>
                  </a:lnTo>
                  <a:lnTo>
                    <a:pt x="3818259" y="1028700"/>
                  </a:lnTo>
                  <a:lnTo>
                    <a:pt x="3840375" y="1066800"/>
                  </a:lnTo>
                  <a:lnTo>
                    <a:pt x="3861641" y="1104900"/>
                  </a:lnTo>
                  <a:lnTo>
                    <a:pt x="3882044" y="1155700"/>
                  </a:lnTo>
                  <a:lnTo>
                    <a:pt x="3901571" y="1193800"/>
                  </a:lnTo>
                  <a:lnTo>
                    <a:pt x="3920210" y="1231900"/>
                  </a:lnTo>
                  <a:lnTo>
                    <a:pt x="3937949" y="1270000"/>
                  </a:lnTo>
                  <a:lnTo>
                    <a:pt x="3954775" y="1320800"/>
                  </a:lnTo>
                  <a:lnTo>
                    <a:pt x="3970677" y="1358900"/>
                  </a:lnTo>
                  <a:lnTo>
                    <a:pt x="3985642" y="1409700"/>
                  </a:lnTo>
                  <a:lnTo>
                    <a:pt x="3999657" y="1447800"/>
                  </a:lnTo>
                  <a:lnTo>
                    <a:pt x="4012712" y="1498600"/>
                  </a:lnTo>
                  <a:lnTo>
                    <a:pt x="4024792" y="1536700"/>
                  </a:lnTo>
                  <a:lnTo>
                    <a:pt x="4035886" y="1587500"/>
                  </a:lnTo>
                  <a:lnTo>
                    <a:pt x="4045982" y="1625600"/>
                  </a:lnTo>
                  <a:lnTo>
                    <a:pt x="4055067" y="1676400"/>
                  </a:lnTo>
                  <a:lnTo>
                    <a:pt x="4063130" y="1714500"/>
                  </a:lnTo>
                  <a:lnTo>
                    <a:pt x="4070157" y="1765300"/>
                  </a:lnTo>
                  <a:lnTo>
                    <a:pt x="4076137" y="1816100"/>
                  </a:lnTo>
                  <a:lnTo>
                    <a:pt x="4081057" y="1854200"/>
                  </a:lnTo>
                  <a:lnTo>
                    <a:pt x="4084905" y="1905000"/>
                  </a:lnTo>
                  <a:lnTo>
                    <a:pt x="4087669" y="1955800"/>
                  </a:lnTo>
                  <a:lnTo>
                    <a:pt x="4089336" y="2006600"/>
                  </a:lnTo>
                  <a:lnTo>
                    <a:pt x="4089895" y="2044700"/>
                  </a:lnTo>
                  <a:lnTo>
                    <a:pt x="4089336" y="2095500"/>
                  </a:lnTo>
                  <a:lnTo>
                    <a:pt x="4087669" y="2146300"/>
                  </a:lnTo>
                  <a:lnTo>
                    <a:pt x="4084905" y="2197100"/>
                  </a:lnTo>
                  <a:lnTo>
                    <a:pt x="4081057" y="2247900"/>
                  </a:lnTo>
                  <a:lnTo>
                    <a:pt x="4076137" y="2286000"/>
                  </a:lnTo>
                  <a:lnTo>
                    <a:pt x="4070157" y="2336800"/>
                  </a:lnTo>
                  <a:lnTo>
                    <a:pt x="4063130" y="2387600"/>
                  </a:lnTo>
                  <a:lnTo>
                    <a:pt x="4055067" y="2425700"/>
                  </a:lnTo>
                  <a:lnTo>
                    <a:pt x="4045982" y="2476500"/>
                  </a:lnTo>
                  <a:lnTo>
                    <a:pt x="4035886" y="2514600"/>
                  </a:lnTo>
                  <a:lnTo>
                    <a:pt x="4024792" y="2565400"/>
                  </a:lnTo>
                  <a:lnTo>
                    <a:pt x="4012712" y="2603500"/>
                  </a:lnTo>
                  <a:lnTo>
                    <a:pt x="3999657" y="2654300"/>
                  </a:lnTo>
                  <a:lnTo>
                    <a:pt x="3985642" y="2692400"/>
                  </a:lnTo>
                  <a:lnTo>
                    <a:pt x="3970677" y="2743200"/>
                  </a:lnTo>
                  <a:lnTo>
                    <a:pt x="3954775" y="2781300"/>
                  </a:lnTo>
                  <a:lnTo>
                    <a:pt x="3937949" y="2832100"/>
                  </a:lnTo>
                  <a:lnTo>
                    <a:pt x="3920210" y="2870200"/>
                  </a:lnTo>
                  <a:lnTo>
                    <a:pt x="3901571" y="2908300"/>
                  </a:lnTo>
                  <a:lnTo>
                    <a:pt x="3882044" y="2946400"/>
                  </a:lnTo>
                  <a:lnTo>
                    <a:pt x="3861641" y="2984500"/>
                  </a:lnTo>
                  <a:lnTo>
                    <a:pt x="3840375" y="3035300"/>
                  </a:lnTo>
                  <a:lnTo>
                    <a:pt x="3818259" y="3073400"/>
                  </a:lnTo>
                  <a:lnTo>
                    <a:pt x="3795303" y="3111500"/>
                  </a:lnTo>
                  <a:lnTo>
                    <a:pt x="3771521" y="3149600"/>
                  </a:lnTo>
                  <a:lnTo>
                    <a:pt x="3746925" y="3187700"/>
                  </a:lnTo>
                  <a:lnTo>
                    <a:pt x="3721526" y="3225800"/>
                  </a:lnTo>
                  <a:lnTo>
                    <a:pt x="3695338" y="3263900"/>
                  </a:lnTo>
                  <a:lnTo>
                    <a:pt x="3668373" y="3289300"/>
                  </a:lnTo>
                  <a:lnTo>
                    <a:pt x="3640643" y="3327400"/>
                  </a:lnTo>
                  <a:lnTo>
                    <a:pt x="3612159" y="3365500"/>
                  </a:lnTo>
                  <a:lnTo>
                    <a:pt x="3582936" y="3403600"/>
                  </a:lnTo>
                  <a:lnTo>
                    <a:pt x="3552983" y="3429000"/>
                  </a:lnTo>
                  <a:lnTo>
                    <a:pt x="3522315" y="3467100"/>
                  </a:lnTo>
                  <a:lnTo>
                    <a:pt x="3490943" y="3492500"/>
                  </a:lnTo>
                  <a:lnTo>
                    <a:pt x="3458880" y="3530600"/>
                  </a:lnTo>
                  <a:lnTo>
                    <a:pt x="3426138" y="3556000"/>
                  </a:lnTo>
                  <a:lnTo>
                    <a:pt x="3392728" y="3594100"/>
                  </a:lnTo>
                  <a:lnTo>
                    <a:pt x="3358664" y="3619500"/>
                  </a:lnTo>
                  <a:lnTo>
                    <a:pt x="3323958" y="3644900"/>
                  </a:lnTo>
                  <a:lnTo>
                    <a:pt x="3288621" y="3670300"/>
                  </a:lnTo>
                  <a:lnTo>
                    <a:pt x="3252667" y="3695700"/>
                  </a:lnTo>
                  <a:lnTo>
                    <a:pt x="3216107" y="3721100"/>
                  </a:lnTo>
                  <a:lnTo>
                    <a:pt x="3178954" y="3746500"/>
                  </a:lnTo>
                  <a:lnTo>
                    <a:pt x="3141219" y="3771900"/>
                  </a:lnTo>
                  <a:lnTo>
                    <a:pt x="3064057" y="3822700"/>
                  </a:lnTo>
                  <a:lnTo>
                    <a:pt x="2984718" y="3873500"/>
                  </a:lnTo>
                  <a:lnTo>
                    <a:pt x="2944263" y="3886200"/>
                  </a:lnTo>
                  <a:lnTo>
                    <a:pt x="2903301" y="3911600"/>
                  </a:lnTo>
                  <a:lnTo>
                    <a:pt x="2861844" y="3924300"/>
                  </a:lnTo>
                  <a:lnTo>
                    <a:pt x="2819903" y="3949700"/>
                  </a:lnTo>
                  <a:lnTo>
                    <a:pt x="2734624" y="3975100"/>
                  </a:lnTo>
                  <a:lnTo>
                    <a:pt x="2422741" y="4064000"/>
                  </a:lnTo>
                  <a:close/>
                </a:path>
                <a:path w="4090034" h="4089400">
                  <a:moveTo>
                    <a:pt x="2330208" y="4076700"/>
                  </a:moveTo>
                  <a:lnTo>
                    <a:pt x="1759687" y="4076700"/>
                  </a:lnTo>
                  <a:lnTo>
                    <a:pt x="1713246" y="4064000"/>
                  </a:lnTo>
                  <a:lnTo>
                    <a:pt x="2376648" y="4064000"/>
                  </a:lnTo>
                  <a:lnTo>
                    <a:pt x="2330208" y="4076700"/>
                  </a:lnTo>
                  <a:close/>
                </a:path>
                <a:path w="4090034" h="4089400">
                  <a:moveTo>
                    <a:pt x="2236332" y="4089399"/>
                  </a:moveTo>
                  <a:lnTo>
                    <a:pt x="1853562" y="4089399"/>
                  </a:lnTo>
                  <a:lnTo>
                    <a:pt x="1806463" y="4076700"/>
                  </a:lnTo>
                  <a:lnTo>
                    <a:pt x="2283431" y="4076700"/>
                  </a:lnTo>
                  <a:lnTo>
                    <a:pt x="2236332" y="4089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635255" y="4184681"/>
            <a:ext cx="2555240" cy="1810385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12700" marR="5080" indent="474345">
              <a:lnSpc>
                <a:spcPts val="6370"/>
              </a:lnSpc>
              <a:spcBef>
                <a:spcPts val="1400"/>
              </a:spcBef>
            </a:pPr>
            <a:r>
              <a:rPr dirty="0" sz="6400" spc="540">
                <a:latin typeface="Arial MT"/>
                <a:cs typeface="Arial MT"/>
              </a:rPr>
              <a:t>Our </a:t>
            </a:r>
            <a:r>
              <a:rPr dirty="0" sz="6400" spc="665">
                <a:latin typeface="Arial MT"/>
                <a:cs typeface="Arial MT"/>
              </a:rPr>
              <a:t>Value</a:t>
            </a:r>
            <a:endParaRPr sz="64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247968" y="2024623"/>
            <a:ext cx="4378325" cy="90170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550"/>
              </a:spcBef>
            </a:pPr>
            <a:r>
              <a:rPr dirty="0" sz="2500" b="1">
                <a:latin typeface="Arial"/>
                <a:cs typeface="Arial"/>
              </a:rPr>
              <a:t>HSI</a:t>
            </a:r>
            <a:r>
              <a:rPr dirty="0" sz="2500" spc="-10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for</a:t>
            </a:r>
            <a:r>
              <a:rPr dirty="0" sz="2500" spc="-5" b="1">
                <a:latin typeface="Arial"/>
                <a:cs typeface="Arial"/>
              </a:rPr>
              <a:t> </a:t>
            </a:r>
            <a:r>
              <a:rPr dirty="0" sz="2500" spc="120" b="1">
                <a:latin typeface="Arial"/>
                <a:cs typeface="Arial"/>
              </a:rPr>
              <a:t>a</a:t>
            </a:r>
            <a:r>
              <a:rPr dirty="0" sz="2500" spc="-10" b="1">
                <a:latin typeface="Arial"/>
                <a:cs typeface="Arial"/>
              </a:rPr>
              <a:t> </a:t>
            </a:r>
            <a:r>
              <a:rPr dirty="0" sz="2500" spc="65" b="1">
                <a:latin typeface="Arial"/>
                <a:cs typeface="Arial"/>
              </a:rPr>
              <a:t>better</a:t>
            </a:r>
            <a:r>
              <a:rPr dirty="0" sz="2500" spc="-5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life</a:t>
            </a:r>
            <a:r>
              <a:rPr dirty="0" sz="2500" spc="-10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and</a:t>
            </a:r>
            <a:r>
              <a:rPr dirty="0" sz="2500" spc="-5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for</a:t>
            </a:r>
            <a:r>
              <a:rPr dirty="0" sz="2500" spc="-10" b="1">
                <a:latin typeface="Arial"/>
                <a:cs typeface="Arial"/>
              </a:rPr>
              <a:t> </a:t>
            </a:r>
            <a:r>
              <a:rPr dirty="0" sz="2500" spc="70" b="1">
                <a:latin typeface="Arial"/>
                <a:cs typeface="Arial"/>
              </a:rPr>
              <a:t>a</a:t>
            </a:r>
            <a:endParaRPr sz="2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50"/>
              </a:spcBef>
            </a:pPr>
            <a:r>
              <a:rPr dirty="0" sz="2500" spc="65" b="1">
                <a:latin typeface="Arial"/>
                <a:cs typeface="Arial"/>
              </a:rPr>
              <a:t>better</a:t>
            </a:r>
            <a:r>
              <a:rPr dirty="0" sz="2500" spc="-10" b="1">
                <a:latin typeface="Arial"/>
                <a:cs typeface="Arial"/>
              </a:rPr>
              <a:t> supply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277892" y="488661"/>
            <a:ext cx="2219960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509">
                <a:latin typeface="Tahoma"/>
                <a:cs typeface="Tahoma"/>
              </a:rPr>
              <a:t>Vision</a:t>
            </a:r>
            <a:endParaRPr sz="6600">
              <a:latin typeface="Tahoma"/>
              <a:cs typeface="Tahom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5172494" y="1598863"/>
            <a:ext cx="2312035" cy="0"/>
          </a:xfrm>
          <a:custGeom>
            <a:avLst/>
            <a:gdLst/>
            <a:ahLst/>
            <a:cxnLst/>
            <a:rect l="l" t="t" r="r" b="b"/>
            <a:pathLst>
              <a:path w="2312034" h="0">
                <a:moveTo>
                  <a:pt x="2312030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5301552" y="4390992"/>
            <a:ext cx="2312035" cy="0"/>
          </a:xfrm>
          <a:custGeom>
            <a:avLst/>
            <a:gdLst/>
            <a:ahLst/>
            <a:cxnLst/>
            <a:rect l="l" t="t" r="r" b="b"/>
            <a:pathLst>
              <a:path w="2312034" h="0">
                <a:moveTo>
                  <a:pt x="2312030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0126871" y="4658979"/>
            <a:ext cx="6505575" cy="133985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2500" spc="-310" b="1">
                <a:latin typeface="Arial"/>
                <a:cs typeface="Arial"/>
              </a:rPr>
              <a:t>1.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dirty="0" sz="2500" spc="-10" b="1">
                <a:latin typeface="Arial"/>
                <a:cs typeface="Arial"/>
              </a:rPr>
              <a:t>Memberikan</a:t>
            </a:r>
            <a:r>
              <a:rPr dirty="0" sz="2500" spc="-85" b="1">
                <a:latin typeface="Arial"/>
                <a:cs typeface="Arial"/>
              </a:rPr>
              <a:t> </a:t>
            </a:r>
            <a:r>
              <a:rPr dirty="0" sz="2500" spc="-185" b="1">
                <a:latin typeface="Arial"/>
                <a:cs typeface="Arial"/>
              </a:rPr>
              <a:t>solusi</a:t>
            </a:r>
            <a:r>
              <a:rPr dirty="0" sz="2500" spc="-10" b="1">
                <a:latin typeface="Arial"/>
                <a:cs typeface="Arial"/>
              </a:rPr>
              <a:t> </a:t>
            </a:r>
            <a:r>
              <a:rPr dirty="0" sz="2500" spc="-80" b="1">
                <a:latin typeface="Arial"/>
                <a:cs typeface="Arial"/>
              </a:rPr>
              <a:t>untuk</a:t>
            </a:r>
            <a:r>
              <a:rPr dirty="0" sz="2500" spc="-45" b="1">
                <a:latin typeface="Arial"/>
                <a:cs typeface="Arial"/>
              </a:rPr>
              <a:t> </a:t>
            </a:r>
            <a:r>
              <a:rPr dirty="0" sz="2500" spc="-35" b="1">
                <a:latin typeface="Arial"/>
                <a:cs typeface="Arial"/>
              </a:rPr>
              <a:t>kualitas</a:t>
            </a:r>
            <a:r>
              <a:rPr dirty="0" sz="2500" spc="-45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udara</a:t>
            </a:r>
            <a:r>
              <a:rPr dirty="0" sz="2500" spc="-45" b="1">
                <a:latin typeface="Arial"/>
                <a:cs typeface="Arial"/>
              </a:rPr>
              <a:t> </a:t>
            </a:r>
            <a:r>
              <a:rPr dirty="0" sz="2500" spc="-20" b="1">
                <a:latin typeface="Arial"/>
                <a:cs typeface="Arial"/>
              </a:rPr>
              <a:t>hari </a:t>
            </a:r>
            <a:r>
              <a:rPr dirty="0" sz="2500" spc="-90" b="1">
                <a:latin typeface="Arial"/>
                <a:cs typeface="Arial"/>
              </a:rPr>
              <a:t>ini</a:t>
            </a:r>
            <a:r>
              <a:rPr dirty="0" sz="2500" spc="-85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dan</a:t>
            </a:r>
            <a:r>
              <a:rPr dirty="0" sz="2500" spc="-150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kesehatan</a:t>
            </a:r>
            <a:r>
              <a:rPr dirty="0" sz="2500" spc="-120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di</a:t>
            </a:r>
            <a:r>
              <a:rPr dirty="0" sz="2500" spc="-114" b="1">
                <a:latin typeface="Arial"/>
                <a:cs typeface="Arial"/>
              </a:rPr>
              <a:t> </a:t>
            </a:r>
            <a:r>
              <a:rPr dirty="0" sz="2500" spc="-40" b="1">
                <a:latin typeface="Arial"/>
                <a:cs typeface="Arial"/>
              </a:rPr>
              <a:t>masa</a:t>
            </a:r>
            <a:r>
              <a:rPr dirty="0" sz="2500" spc="-120" b="1">
                <a:latin typeface="Arial"/>
                <a:cs typeface="Arial"/>
              </a:rPr>
              <a:t> </a:t>
            </a:r>
            <a:r>
              <a:rPr dirty="0" sz="2500" spc="-10" b="1">
                <a:latin typeface="Arial"/>
                <a:cs typeface="Arial"/>
              </a:rPr>
              <a:t>depan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126871" y="6411579"/>
            <a:ext cx="5826125" cy="353060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2500" spc="-25" b="1">
                <a:latin typeface="Arial"/>
                <a:cs typeface="Arial"/>
              </a:rPr>
              <a:t>2.</a:t>
            </a:r>
            <a:endParaRPr sz="2500">
              <a:latin typeface="Arial"/>
              <a:cs typeface="Arial"/>
            </a:endParaRPr>
          </a:p>
          <a:p>
            <a:pPr marL="12700" marR="401320">
              <a:lnSpc>
                <a:spcPct val="114999"/>
              </a:lnSpc>
            </a:pPr>
            <a:r>
              <a:rPr dirty="0" sz="2500" spc="-10" b="1">
                <a:latin typeface="Arial"/>
                <a:cs typeface="Arial"/>
              </a:rPr>
              <a:t>Memberikan</a:t>
            </a:r>
            <a:r>
              <a:rPr dirty="0" sz="2500" spc="-114" b="1">
                <a:latin typeface="Arial"/>
                <a:cs typeface="Arial"/>
              </a:rPr>
              <a:t> </a:t>
            </a:r>
            <a:r>
              <a:rPr dirty="0" sz="2500" spc="-40" b="1">
                <a:latin typeface="Arial"/>
                <a:cs typeface="Arial"/>
              </a:rPr>
              <a:t>kemudahan</a:t>
            </a:r>
            <a:r>
              <a:rPr dirty="0" sz="2500" spc="-114" b="1">
                <a:latin typeface="Arial"/>
                <a:cs typeface="Arial"/>
              </a:rPr>
              <a:t> </a:t>
            </a:r>
            <a:r>
              <a:rPr dirty="0" sz="2500" spc="-10" b="1">
                <a:latin typeface="Arial"/>
                <a:cs typeface="Arial"/>
              </a:rPr>
              <a:t>dalam mendapatkan</a:t>
            </a:r>
            <a:r>
              <a:rPr dirty="0" sz="2500" spc="-125" b="1">
                <a:latin typeface="Arial"/>
                <a:cs typeface="Arial"/>
              </a:rPr>
              <a:t> </a:t>
            </a:r>
            <a:r>
              <a:rPr dirty="0" sz="2500" spc="-40" b="1">
                <a:latin typeface="Arial"/>
                <a:cs typeface="Arial"/>
              </a:rPr>
              <a:t>kebutuhan</a:t>
            </a:r>
            <a:r>
              <a:rPr dirty="0" sz="2500" spc="-65" b="1">
                <a:latin typeface="Arial"/>
                <a:cs typeface="Arial"/>
              </a:rPr>
              <a:t> </a:t>
            </a:r>
            <a:r>
              <a:rPr dirty="0" sz="2500" spc="-165" b="1">
                <a:latin typeface="Arial"/>
                <a:cs typeface="Arial"/>
              </a:rPr>
              <a:t>bisnis</a:t>
            </a:r>
            <a:r>
              <a:rPr dirty="0" sz="2500" spc="-10" b="1">
                <a:latin typeface="Arial"/>
                <a:cs typeface="Arial"/>
              </a:rPr>
              <a:t> </a:t>
            </a:r>
            <a:r>
              <a:rPr dirty="0" sz="2500" spc="-20" b="1">
                <a:latin typeface="Arial"/>
                <a:cs typeface="Arial"/>
              </a:rPr>
              <a:t>anda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500" spc="-25" b="1">
                <a:latin typeface="Arial"/>
                <a:cs typeface="Arial"/>
              </a:rPr>
              <a:t>3.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dirty="0" sz="2500" spc="-60" b="1">
                <a:latin typeface="Arial"/>
                <a:cs typeface="Arial"/>
              </a:rPr>
              <a:t>Membangun</a:t>
            </a:r>
            <a:r>
              <a:rPr dirty="0" sz="2500" spc="-75" b="1">
                <a:latin typeface="Arial"/>
                <a:cs typeface="Arial"/>
              </a:rPr>
              <a:t> </a:t>
            </a:r>
            <a:r>
              <a:rPr dirty="0" sz="2500" spc="-100" b="1">
                <a:latin typeface="Arial"/>
                <a:cs typeface="Arial"/>
              </a:rPr>
              <a:t>hubungan</a:t>
            </a:r>
            <a:r>
              <a:rPr dirty="0" sz="2500" spc="-70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kerjasama</a:t>
            </a:r>
            <a:r>
              <a:rPr dirty="0" sz="2500" spc="-70" b="1">
                <a:latin typeface="Arial"/>
                <a:cs typeface="Arial"/>
              </a:rPr>
              <a:t> </a:t>
            </a:r>
            <a:r>
              <a:rPr dirty="0" sz="2500" spc="-20" b="1">
                <a:latin typeface="Arial"/>
                <a:cs typeface="Arial"/>
              </a:rPr>
              <a:t>yang </a:t>
            </a:r>
            <a:r>
              <a:rPr dirty="0" sz="2500" spc="-65" b="1">
                <a:latin typeface="Arial"/>
                <a:cs typeface="Arial"/>
              </a:rPr>
              <a:t>berkesinambungan</a:t>
            </a:r>
            <a:r>
              <a:rPr dirty="0" sz="2500" spc="-95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dan</a:t>
            </a:r>
            <a:r>
              <a:rPr dirty="0" sz="2500" spc="-95" b="1">
                <a:latin typeface="Arial"/>
                <a:cs typeface="Arial"/>
              </a:rPr>
              <a:t> </a:t>
            </a:r>
            <a:r>
              <a:rPr dirty="0" sz="2500" spc="-10" b="1">
                <a:latin typeface="Arial"/>
                <a:cs typeface="Arial"/>
              </a:rPr>
              <a:t>saling menguntungkan</a:t>
            </a:r>
            <a:endParaRPr sz="25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0" y="4189196"/>
            <a:ext cx="848994" cy="1908810"/>
          </a:xfrm>
          <a:custGeom>
            <a:avLst/>
            <a:gdLst/>
            <a:ahLst/>
            <a:cxnLst/>
            <a:rect l="l" t="t" r="r" b="b"/>
            <a:pathLst>
              <a:path w="848994" h="1908810">
                <a:moveTo>
                  <a:pt x="848412" y="1908609"/>
                </a:moveTo>
                <a:lnTo>
                  <a:pt x="0" y="1908609"/>
                </a:lnTo>
                <a:lnTo>
                  <a:pt x="0" y="0"/>
                </a:lnTo>
                <a:lnTo>
                  <a:pt x="848412" y="0"/>
                </a:lnTo>
                <a:lnTo>
                  <a:pt x="848412" y="1908609"/>
                </a:lnTo>
                <a:close/>
              </a:path>
            </a:pathLst>
          </a:custGeom>
          <a:solidFill>
            <a:srgbClr val="FFCD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4849591" y="3217106"/>
            <a:ext cx="2776855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509" b="1">
                <a:latin typeface="Tahoma"/>
                <a:cs typeface="Tahoma"/>
              </a:rPr>
              <a:t>Mission</a:t>
            </a:r>
            <a:endParaRPr sz="6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5928" y="-35515"/>
            <a:ext cx="5973445" cy="9448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495">
                <a:latin typeface="Tahoma"/>
                <a:cs typeface="Tahoma"/>
              </a:rPr>
              <a:t>Product</a:t>
            </a:r>
            <a:r>
              <a:rPr dirty="0" spc="-365">
                <a:latin typeface="Tahoma"/>
                <a:cs typeface="Tahoma"/>
              </a:rPr>
              <a:t> </a:t>
            </a:r>
            <a:r>
              <a:rPr dirty="0" spc="-480">
                <a:latin typeface="Tahoma"/>
                <a:cs typeface="Tahoma"/>
              </a:rPr>
              <a:t>Portofolio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158803" y="2280188"/>
            <a:ext cx="8916670" cy="2569210"/>
          </a:xfrm>
          <a:prstGeom prst="rect">
            <a:avLst/>
          </a:prstGeom>
        </p:spPr>
        <p:txBody>
          <a:bodyPr wrap="square" lIns="0" tIns="2025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dirty="0" sz="3400" spc="-220" b="1">
                <a:latin typeface="Arial"/>
                <a:cs typeface="Arial"/>
              </a:rPr>
              <a:t>FILTER</a:t>
            </a:r>
            <a:r>
              <a:rPr dirty="0" sz="3400" spc="-20" b="1">
                <a:latin typeface="Arial"/>
                <a:cs typeface="Arial"/>
              </a:rPr>
              <a:t> </a:t>
            </a:r>
            <a:r>
              <a:rPr dirty="0" sz="3400" b="1">
                <a:latin typeface="Arial"/>
                <a:cs typeface="Arial"/>
              </a:rPr>
              <a:t>UDARA</a:t>
            </a:r>
            <a:r>
              <a:rPr dirty="0" sz="3400" spc="-15" b="1">
                <a:latin typeface="Arial"/>
                <a:cs typeface="Arial"/>
              </a:rPr>
              <a:t> </a:t>
            </a:r>
            <a:r>
              <a:rPr dirty="0" sz="3400" spc="75" b="1">
                <a:latin typeface="Arial"/>
                <a:cs typeface="Arial"/>
              </a:rPr>
              <a:t>(AIR</a:t>
            </a:r>
            <a:r>
              <a:rPr dirty="0" sz="3400" spc="-15" b="1">
                <a:latin typeface="Arial"/>
                <a:cs typeface="Arial"/>
              </a:rPr>
              <a:t> </a:t>
            </a:r>
            <a:r>
              <a:rPr dirty="0" sz="3400" spc="-25" b="1">
                <a:latin typeface="Arial"/>
                <a:cs typeface="Arial"/>
              </a:rPr>
              <a:t>FILTER)</a:t>
            </a:r>
            <a:endParaRPr sz="34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100"/>
              </a:spcBef>
            </a:pPr>
            <a:r>
              <a:rPr dirty="0" sz="2500" spc="50">
                <a:latin typeface="Arial MT"/>
                <a:cs typeface="Arial MT"/>
              </a:rPr>
              <a:t>Antara</a:t>
            </a:r>
            <a:r>
              <a:rPr dirty="0" sz="2500" spc="-7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lain</a:t>
            </a:r>
            <a:r>
              <a:rPr dirty="0" sz="2500" spc="-75">
                <a:latin typeface="Arial MT"/>
                <a:cs typeface="Arial MT"/>
              </a:rPr>
              <a:t> </a:t>
            </a:r>
            <a:r>
              <a:rPr dirty="0" sz="2500" spc="-30">
                <a:latin typeface="Arial MT"/>
                <a:cs typeface="Arial MT"/>
              </a:rPr>
              <a:t>Pre-</a:t>
            </a:r>
            <a:r>
              <a:rPr dirty="0" sz="2500">
                <a:latin typeface="Arial MT"/>
                <a:cs typeface="Arial MT"/>
              </a:rPr>
              <a:t>Filter</a:t>
            </a:r>
            <a:r>
              <a:rPr dirty="0" sz="2500" spc="-75">
                <a:latin typeface="Arial MT"/>
                <a:cs typeface="Arial MT"/>
              </a:rPr>
              <a:t> (G-</a:t>
            </a:r>
            <a:r>
              <a:rPr dirty="0" sz="2500" spc="-80">
                <a:latin typeface="Arial MT"/>
                <a:cs typeface="Arial MT"/>
              </a:rPr>
              <a:t>Class),</a:t>
            </a:r>
            <a:r>
              <a:rPr dirty="0" sz="2500" spc="-75">
                <a:latin typeface="Arial MT"/>
                <a:cs typeface="Arial MT"/>
              </a:rPr>
              <a:t> </a:t>
            </a:r>
            <a:r>
              <a:rPr dirty="0" sz="2500" spc="-65">
                <a:latin typeface="Arial MT"/>
                <a:cs typeface="Arial MT"/>
              </a:rPr>
              <a:t>Medium</a:t>
            </a:r>
            <a:r>
              <a:rPr dirty="0" sz="2500" spc="-7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Filter</a:t>
            </a:r>
            <a:r>
              <a:rPr dirty="0" sz="2500" spc="-75">
                <a:latin typeface="Arial MT"/>
                <a:cs typeface="Arial MT"/>
              </a:rPr>
              <a:t> (F-</a:t>
            </a:r>
            <a:r>
              <a:rPr dirty="0" sz="2500" spc="-10">
                <a:latin typeface="Arial MT"/>
                <a:cs typeface="Arial MT"/>
              </a:rPr>
              <a:t>Class),</a:t>
            </a:r>
            <a:endParaRPr sz="2500">
              <a:latin typeface="Arial MT"/>
              <a:cs typeface="Arial MT"/>
            </a:endParaRPr>
          </a:p>
          <a:p>
            <a:pPr marL="25400" marR="5080">
              <a:lnSpc>
                <a:spcPct val="114999"/>
              </a:lnSpc>
            </a:pPr>
            <a:r>
              <a:rPr dirty="0" sz="2500" spc="-120">
                <a:latin typeface="Arial MT"/>
                <a:cs typeface="Arial MT"/>
              </a:rPr>
              <a:t>EPA</a:t>
            </a:r>
            <a:r>
              <a:rPr dirty="0" sz="2500" spc="-5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Filter</a:t>
            </a:r>
            <a:r>
              <a:rPr dirty="0" sz="2500" spc="-85">
                <a:latin typeface="Arial MT"/>
                <a:cs typeface="Arial MT"/>
              </a:rPr>
              <a:t> </a:t>
            </a:r>
            <a:r>
              <a:rPr dirty="0" sz="2500" spc="-114">
                <a:latin typeface="Arial MT"/>
                <a:cs typeface="Arial MT"/>
              </a:rPr>
              <a:t>(E-</a:t>
            </a:r>
            <a:r>
              <a:rPr dirty="0" sz="2500" spc="-80">
                <a:latin typeface="Arial MT"/>
                <a:cs typeface="Arial MT"/>
              </a:rPr>
              <a:t>Class),</a:t>
            </a:r>
            <a:r>
              <a:rPr dirty="0" sz="2500" spc="-70">
                <a:latin typeface="Arial MT"/>
                <a:cs typeface="Arial MT"/>
              </a:rPr>
              <a:t> </a:t>
            </a:r>
            <a:r>
              <a:rPr dirty="0" sz="2500" spc="-80">
                <a:latin typeface="Arial MT"/>
                <a:cs typeface="Arial MT"/>
              </a:rPr>
              <a:t>HEPA</a:t>
            </a:r>
            <a:r>
              <a:rPr dirty="0" sz="2500" spc="-7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Filter</a:t>
            </a:r>
            <a:r>
              <a:rPr dirty="0" sz="2500" spc="-70">
                <a:latin typeface="Arial MT"/>
                <a:cs typeface="Arial MT"/>
              </a:rPr>
              <a:t> </a:t>
            </a:r>
            <a:r>
              <a:rPr dirty="0" sz="2500" spc="-10">
                <a:latin typeface="Arial MT"/>
                <a:cs typeface="Arial MT"/>
              </a:rPr>
              <a:t>(H-</a:t>
            </a:r>
            <a:r>
              <a:rPr dirty="0" sz="2500" spc="-80">
                <a:latin typeface="Arial MT"/>
                <a:cs typeface="Arial MT"/>
              </a:rPr>
              <a:t>Class),</a:t>
            </a:r>
            <a:r>
              <a:rPr dirty="0" sz="2500" spc="-70">
                <a:latin typeface="Arial MT"/>
                <a:cs typeface="Arial MT"/>
              </a:rPr>
              <a:t> </a:t>
            </a:r>
            <a:r>
              <a:rPr dirty="0" sz="2500" spc="-90">
                <a:latin typeface="Arial MT"/>
                <a:cs typeface="Arial MT"/>
              </a:rPr>
              <a:t>ULPA</a:t>
            </a:r>
            <a:r>
              <a:rPr dirty="0" sz="2500" spc="-7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Filter</a:t>
            </a:r>
            <a:r>
              <a:rPr dirty="0" sz="2500" spc="-70">
                <a:latin typeface="Arial MT"/>
                <a:cs typeface="Arial MT"/>
              </a:rPr>
              <a:t> </a:t>
            </a:r>
            <a:r>
              <a:rPr dirty="0" sz="2500" spc="-90">
                <a:latin typeface="Arial MT"/>
                <a:cs typeface="Arial MT"/>
              </a:rPr>
              <a:t>(U-</a:t>
            </a:r>
            <a:r>
              <a:rPr dirty="0" sz="2500" spc="-45">
                <a:latin typeface="Arial MT"/>
                <a:cs typeface="Arial MT"/>
              </a:rPr>
              <a:t>Class) </a:t>
            </a:r>
            <a:r>
              <a:rPr dirty="0" sz="2500">
                <a:latin typeface="Arial MT"/>
                <a:cs typeface="Arial MT"/>
              </a:rPr>
              <a:t>Juga</a:t>
            </a:r>
            <a:r>
              <a:rPr dirty="0" sz="2500" spc="-95">
                <a:latin typeface="Arial MT"/>
                <a:cs typeface="Arial MT"/>
              </a:rPr>
              <a:t> </a:t>
            </a:r>
            <a:r>
              <a:rPr dirty="0" sz="2500" spc="60">
                <a:latin typeface="Arial MT"/>
                <a:cs typeface="Arial MT"/>
              </a:rPr>
              <a:t>filter</a:t>
            </a:r>
            <a:r>
              <a:rPr dirty="0" sz="2500" spc="-9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udara</a:t>
            </a:r>
            <a:r>
              <a:rPr dirty="0" sz="2500" spc="-9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lainnya</a:t>
            </a:r>
            <a:r>
              <a:rPr dirty="0" sz="2500" spc="-9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seperti</a:t>
            </a:r>
            <a:r>
              <a:rPr dirty="0" sz="2500" spc="-9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Carbon</a:t>
            </a:r>
            <a:r>
              <a:rPr dirty="0" sz="2500" spc="-9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Filter,</a:t>
            </a:r>
            <a:r>
              <a:rPr dirty="0" sz="2500" spc="-95">
                <a:latin typeface="Arial MT"/>
                <a:cs typeface="Arial MT"/>
              </a:rPr>
              <a:t> </a:t>
            </a:r>
            <a:r>
              <a:rPr dirty="0" sz="2500" spc="65">
                <a:latin typeface="Arial MT"/>
                <a:cs typeface="Arial MT"/>
              </a:rPr>
              <a:t>Anti-</a:t>
            </a:r>
            <a:r>
              <a:rPr dirty="0" sz="2500" spc="-10">
                <a:latin typeface="Arial MT"/>
                <a:cs typeface="Arial MT"/>
              </a:rPr>
              <a:t>Bakterial </a:t>
            </a:r>
            <a:r>
              <a:rPr dirty="0" sz="2500">
                <a:latin typeface="Arial MT"/>
                <a:cs typeface="Arial MT"/>
              </a:rPr>
              <a:t>Filter,</a:t>
            </a:r>
            <a:r>
              <a:rPr dirty="0" sz="2500" spc="-6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dan</a:t>
            </a:r>
            <a:r>
              <a:rPr dirty="0" sz="2500" spc="-6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Filter</a:t>
            </a:r>
            <a:r>
              <a:rPr dirty="0" sz="2500" spc="-6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udara</a:t>
            </a:r>
            <a:r>
              <a:rPr dirty="0" sz="2500" spc="-60">
                <a:latin typeface="Arial MT"/>
                <a:cs typeface="Arial MT"/>
              </a:rPr>
              <a:t> </a:t>
            </a:r>
            <a:r>
              <a:rPr dirty="0" sz="2500" spc="-65">
                <a:latin typeface="Arial MT"/>
                <a:cs typeface="Arial MT"/>
              </a:rPr>
              <a:t>custom </a:t>
            </a:r>
            <a:r>
              <a:rPr dirty="0" sz="2500" spc="-10">
                <a:latin typeface="Arial MT"/>
                <a:cs typeface="Arial MT"/>
              </a:rPr>
              <a:t>lainnya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171681" y="5293449"/>
            <a:ext cx="9259570" cy="1707514"/>
          </a:xfrm>
          <a:prstGeom prst="rect">
            <a:avLst/>
          </a:prstGeom>
        </p:spPr>
        <p:txBody>
          <a:bodyPr wrap="square" lIns="0" tIns="210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dirty="0" sz="3400" spc="125" b="1">
                <a:latin typeface="Arial"/>
                <a:cs typeface="Arial"/>
              </a:rPr>
              <a:t>AIR</a:t>
            </a:r>
            <a:r>
              <a:rPr dirty="0" sz="3400" spc="-125" b="1">
                <a:latin typeface="Arial"/>
                <a:cs typeface="Arial"/>
              </a:rPr>
              <a:t> </a:t>
            </a:r>
            <a:r>
              <a:rPr dirty="0" sz="3400" spc="-20" b="1">
                <a:latin typeface="Arial"/>
                <a:cs typeface="Arial"/>
              </a:rPr>
              <a:t>HANDLING</a:t>
            </a:r>
            <a:r>
              <a:rPr dirty="0" sz="3400" spc="-120" b="1">
                <a:latin typeface="Arial"/>
                <a:cs typeface="Arial"/>
              </a:rPr>
              <a:t> </a:t>
            </a:r>
            <a:r>
              <a:rPr dirty="0" sz="3400" spc="-10" b="1">
                <a:latin typeface="Arial"/>
                <a:cs typeface="Arial"/>
              </a:rPr>
              <a:t>UNIT</a:t>
            </a:r>
            <a:r>
              <a:rPr dirty="0" sz="3400" spc="-120" b="1">
                <a:latin typeface="Arial"/>
                <a:cs typeface="Arial"/>
              </a:rPr>
              <a:t> </a:t>
            </a:r>
            <a:r>
              <a:rPr dirty="0" sz="3400" spc="-10" b="1">
                <a:latin typeface="Arial"/>
                <a:cs typeface="Arial"/>
              </a:rPr>
              <a:t>(AHU)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700"/>
              </a:spcBef>
            </a:pPr>
            <a:r>
              <a:rPr dirty="0" sz="2500" spc="50">
                <a:latin typeface="Arial MT"/>
                <a:cs typeface="Arial MT"/>
              </a:rPr>
              <a:t>Antara</a:t>
            </a:r>
            <a:r>
              <a:rPr dirty="0" sz="2500" spc="-6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lain</a:t>
            </a:r>
            <a:r>
              <a:rPr dirty="0" sz="2500" spc="-65">
                <a:latin typeface="Arial MT"/>
                <a:cs typeface="Arial MT"/>
              </a:rPr>
              <a:t> </a:t>
            </a:r>
            <a:r>
              <a:rPr dirty="0" sz="2500" spc="50">
                <a:latin typeface="Arial MT"/>
                <a:cs typeface="Arial MT"/>
              </a:rPr>
              <a:t>HVAC,</a:t>
            </a:r>
            <a:r>
              <a:rPr dirty="0" sz="2500" spc="-65">
                <a:latin typeface="Arial MT"/>
                <a:cs typeface="Arial MT"/>
              </a:rPr>
              <a:t> </a:t>
            </a:r>
            <a:r>
              <a:rPr dirty="0" sz="2500" spc="75">
                <a:latin typeface="Arial MT"/>
                <a:cs typeface="Arial MT"/>
              </a:rPr>
              <a:t>Air</a:t>
            </a:r>
            <a:r>
              <a:rPr dirty="0" sz="2500" spc="-60">
                <a:latin typeface="Arial MT"/>
                <a:cs typeface="Arial MT"/>
              </a:rPr>
              <a:t> </a:t>
            </a:r>
            <a:r>
              <a:rPr dirty="0" sz="2500" spc="-10">
                <a:latin typeface="Arial MT"/>
                <a:cs typeface="Arial MT"/>
              </a:rPr>
              <a:t>Conditioner,</a:t>
            </a:r>
            <a:r>
              <a:rPr dirty="0" sz="2500" spc="-65">
                <a:latin typeface="Arial MT"/>
                <a:cs typeface="Arial MT"/>
              </a:rPr>
              <a:t> </a:t>
            </a:r>
            <a:r>
              <a:rPr dirty="0" sz="2500" spc="-100">
                <a:latin typeface="Arial MT"/>
                <a:cs typeface="Arial MT"/>
              </a:rPr>
              <a:t>Sistem</a:t>
            </a:r>
            <a:r>
              <a:rPr dirty="0" sz="2500" spc="-65">
                <a:latin typeface="Arial MT"/>
                <a:cs typeface="Arial MT"/>
              </a:rPr>
              <a:t> </a:t>
            </a:r>
            <a:r>
              <a:rPr dirty="0" sz="2500" spc="-40">
                <a:latin typeface="Arial MT"/>
                <a:cs typeface="Arial MT"/>
              </a:rPr>
              <a:t>sirkulasi</a:t>
            </a:r>
            <a:r>
              <a:rPr dirty="0" sz="2500" spc="-6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udara,</a:t>
            </a:r>
            <a:r>
              <a:rPr dirty="0" sz="2500" spc="-65">
                <a:latin typeface="Arial MT"/>
                <a:cs typeface="Arial MT"/>
              </a:rPr>
              <a:t> </a:t>
            </a:r>
            <a:r>
              <a:rPr dirty="0" sz="2500" spc="-10">
                <a:latin typeface="Arial MT"/>
                <a:cs typeface="Arial MT"/>
              </a:rPr>
              <a:t>Positive </a:t>
            </a:r>
            <a:r>
              <a:rPr dirty="0" sz="2500" spc="-30">
                <a:latin typeface="Arial MT"/>
                <a:cs typeface="Arial MT"/>
              </a:rPr>
              <a:t>pressure,</a:t>
            </a:r>
            <a:r>
              <a:rPr dirty="0" sz="2500" spc="-3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Negative</a:t>
            </a:r>
            <a:r>
              <a:rPr dirty="0" sz="2500" spc="-30">
                <a:latin typeface="Arial MT"/>
                <a:cs typeface="Arial MT"/>
              </a:rPr>
              <a:t> </a:t>
            </a:r>
            <a:r>
              <a:rPr dirty="0" sz="2500" spc="-65">
                <a:latin typeface="Arial MT"/>
                <a:cs typeface="Arial MT"/>
              </a:rPr>
              <a:t>Pressure,</a:t>
            </a:r>
            <a:r>
              <a:rPr dirty="0" sz="2500" spc="-35">
                <a:latin typeface="Arial MT"/>
                <a:cs typeface="Arial MT"/>
              </a:rPr>
              <a:t> </a:t>
            </a:r>
            <a:r>
              <a:rPr dirty="0" sz="2500" spc="75">
                <a:latin typeface="Arial MT"/>
                <a:cs typeface="Arial MT"/>
              </a:rPr>
              <a:t>Air</a:t>
            </a:r>
            <a:r>
              <a:rPr dirty="0" sz="2500" spc="-3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Purifier,</a:t>
            </a:r>
            <a:r>
              <a:rPr dirty="0" sz="2500" spc="-35">
                <a:latin typeface="Arial MT"/>
                <a:cs typeface="Arial MT"/>
              </a:rPr>
              <a:t> </a:t>
            </a:r>
            <a:r>
              <a:rPr dirty="0" sz="2500" spc="75">
                <a:latin typeface="Arial MT"/>
                <a:cs typeface="Arial MT"/>
              </a:rPr>
              <a:t>Air</a:t>
            </a:r>
            <a:r>
              <a:rPr dirty="0" sz="2500" spc="-30">
                <a:latin typeface="Arial MT"/>
                <a:cs typeface="Arial MT"/>
              </a:rPr>
              <a:t> </a:t>
            </a:r>
            <a:r>
              <a:rPr dirty="0" sz="2500" spc="-25">
                <a:latin typeface="Arial MT"/>
                <a:cs typeface="Arial MT"/>
              </a:rPr>
              <a:t>Cleaner</a:t>
            </a:r>
            <a:r>
              <a:rPr dirty="0" sz="2500" spc="-3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dan</a:t>
            </a:r>
            <a:r>
              <a:rPr dirty="0" sz="2500" spc="-30">
                <a:latin typeface="Arial MT"/>
                <a:cs typeface="Arial MT"/>
              </a:rPr>
              <a:t> </a:t>
            </a:r>
            <a:r>
              <a:rPr dirty="0" sz="2500" spc="-10">
                <a:latin typeface="Arial MT"/>
                <a:cs typeface="Arial MT"/>
              </a:rPr>
              <a:t>lain-</a:t>
            </a:r>
            <a:r>
              <a:rPr dirty="0" sz="2500" spc="-20">
                <a:latin typeface="Arial MT"/>
                <a:cs typeface="Arial MT"/>
              </a:rPr>
              <a:t>lain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171681" y="7564235"/>
            <a:ext cx="8863965" cy="2513330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dirty="0" sz="3400" spc="-85" b="1">
                <a:latin typeface="Arial"/>
                <a:cs typeface="Arial"/>
              </a:rPr>
              <a:t>MODULAR</a:t>
            </a:r>
            <a:r>
              <a:rPr dirty="0" sz="3400" spc="-130" b="1">
                <a:latin typeface="Arial"/>
                <a:cs typeface="Arial"/>
              </a:rPr>
              <a:t> </a:t>
            </a:r>
            <a:r>
              <a:rPr dirty="0" sz="3400" spc="-20" b="1">
                <a:latin typeface="Arial"/>
                <a:cs typeface="Arial"/>
              </a:rPr>
              <a:t>ROOM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464"/>
              </a:spcBef>
            </a:pPr>
            <a:r>
              <a:rPr dirty="0" sz="2500" spc="-10">
                <a:latin typeface="Arial MT"/>
                <a:cs typeface="Arial MT"/>
              </a:rPr>
              <a:t>Seperti</a:t>
            </a:r>
            <a:r>
              <a:rPr dirty="0" sz="2500" spc="-110">
                <a:latin typeface="Arial MT"/>
                <a:cs typeface="Arial MT"/>
              </a:rPr>
              <a:t> </a:t>
            </a:r>
            <a:r>
              <a:rPr dirty="0" sz="2500" spc="-60">
                <a:latin typeface="Arial MT"/>
                <a:cs typeface="Arial MT"/>
              </a:rPr>
              <a:t>MOT,</a:t>
            </a:r>
            <a:r>
              <a:rPr dirty="0" sz="2500" spc="-10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ICU,</a:t>
            </a:r>
            <a:r>
              <a:rPr dirty="0" sz="2500" spc="-105">
                <a:latin typeface="Arial MT"/>
                <a:cs typeface="Arial MT"/>
              </a:rPr>
              <a:t> </a:t>
            </a:r>
            <a:r>
              <a:rPr dirty="0" sz="2500" spc="-25">
                <a:latin typeface="Arial MT"/>
                <a:cs typeface="Arial MT"/>
              </a:rPr>
              <a:t>Ruang</a:t>
            </a:r>
            <a:r>
              <a:rPr dirty="0" sz="2500" spc="-105">
                <a:latin typeface="Arial MT"/>
                <a:cs typeface="Arial MT"/>
              </a:rPr>
              <a:t> </a:t>
            </a:r>
            <a:r>
              <a:rPr dirty="0" sz="2500" spc="-20">
                <a:latin typeface="Arial MT"/>
                <a:cs typeface="Arial MT"/>
              </a:rPr>
              <a:t>Isolasi</a:t>
            </a:r>
            <a:r>
              <a:rPr dirty="0" sz="2500" spc="-11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dan</a:t>
            </a:r>
            <a:r>
              <a:rPr dirty="0" sz="2500" spc="-10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ruangan</a:t>
            </a:r>
            <a:r>
              <a:rPr dirty="0" sz="2500" spc="-10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lain</a:t>
            </a:r>
            <a:r>
              <a:rPr dirty="0" sz="2500" spc="-10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untuk</a:t>
            </a:r>
            <a:r>
              <a:rPr dirty="0" sz="2500" spc="-110">
                <a:latin typeface="Arial MT"/>
                <a:cs typeface="Arial MT"/>
              </a:rPr>
              <a:t> </a:t>
            </a:r>
            <a:r>
              <a:rPr dirty="0" sz="2500" spc="-45">
                <a:latin typeface="Arial MT"/>
                <a:cs typeface="Arial MT"/>
              </a:rPr>
              <a:t>Rumah </a:t>
            </a:r>
            <a:r>
              <a:rPr dirty="0" sz="2500">
                <a:latin typeface="Arial MT"/>
                <a:cs typeface="Arial MT"/>
              </a:rPr>
              <a:t>Sakit,</a:t>
            </a:r>
            <a:r>
              <a:rPr dirty="0" sz="2500" spc="-110">
                <a:latin typeface="Arial MT"/>
                <a:cs typeface="Arial MT"/>
              </a:rPr>
              <a:t> </a:t>
            </a:r>
            <a:r>
              <a:rPr dirty="0" sz="2500" spc="-10">
                <a:latin typeface="Arial MT"/>
                <a:cs typeface="Arial MT"/>
              </a:rPr>
              <a:t>Cold</a:t>
            </a:r>
            <a:r>
              <a:rPr dirty="0" sz="2500" spc="-11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Storage</a:t>
            </a:r>
            <a:r>
              <a:rPr dirty="0" sz="2500" spc="-10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baik</a:t>
            </a:r>
            <a:r>
              <a:rPr dirty="0" sz="2500" spc="-110">
                <a:latin typeface="Arial MT"/>
                <a:cs typeface="Arial MT"/>
              </a:rPr>
              <a:t> </a:t>
            </a:r>
            <a:r>
              <a:rPr dirty="0" sz="2500" spc="-10">
                <a:latin typeface="Arial MT"/>
                <a:cs typeface="Arial MT"/>
              </a:rPr>
              <a:t>Chiller</a:t>
            </a:r>
            <a:r>
              <a:rPr dirty="0" sz="2500" spc="-105">
                <a:latin typeface="Arial MT"/>
                <a:cs typeface="Arial MT"/>
              </a:rPr>
              <a:t> </a:t>
            </a:r>
            <a:r>
              <a:rPr dirty="0" sz="2500" spc="-70">
                <a:latin typeface="Arial MT"/>
                <a:cs typeface="Arial MT"/>
              </a:rPr>
              <a:t>maupun</a:t>
            </a:r>
            <a:r>
              <a:rPr dirty="0" sz="2500" spc="-105">
                <a:latin typeface="Arial MT"/>
                <a:cs typeface="Arial MT"/>
              </a:rPr>
              <a:t> </a:t>
            </a:r>
            <a:r>
              <a:rPr dirty="0" sz="2500" spc="-10">
                <a:latin typeface="Arial MT"/>
                <a:cs typeface="Arial MT"/>
              </a:rPr>
              <a:t>Freezer.</a:t>
            </a:r>
            <a:endParaRPr sz="2500">
              <a:latin typeface="Arial MT"/>
              <a:cs typeface="Arial MT"/>
            </a:endParaRPr>
          </a:p>
          <a:p>
            <a:pPr marL="12700" marR="1476375">
              <a:lnSpc>
                <a:spcPct val="114999"/>
              </a:lnSpc>
            </a:pPr>
            <a:r>
              <a:rPr dirty="0" sz="2500">
                <a:latin typeface="Arial MT"/>
                <a:cs typeface="Arial MT"/>
              </a:rPr>
              <a:t>Juga</a:t>
            </a:r>
            <a:r>
              <a:rPr dirty="0" sz="2500" spc="-114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untuk</a:t>
            </a:r>
            <a:r>
              <a:rPr dirty="0" sz="2500" spc="-110">
                <a:latin typeface="Arial MT"/>
                <a:cs typeface="Arial MT"/>
              </a:rPr>
              <a:t> </a:t>
            </a:r>
            <a:r>
              <a:rPr dirty="0" sz="2500" spc="-10">
                <a:latin typeface="Arial MT"/>
                <a:cs typeface="Arial MT"/>
              </a:rPr>
              <a:t>Perkantoran</a:t>
            </a:r>
            <a:r>
              <a:rPr dirty="0" sz="2500" spc="-110">
                <a:latin typeface="Arial MT"/>
                <a:cs typeface="Arial MT"/>
              </a:rPr>
              <a:t> </a:t>
            </a:r>
            <a:r>
              <a:rPr dirty="0" sz="2500" spc="-30">
                <a:latin typeface="Arial MT"/>
                <a:cs typeface="Arial MT"/>
              </a:rPr>
              <a:t>modern,</a:t>
            </a:r>
            <a:r>
              <a:rPr dirty="0" sz="2500" spc="-110">
                <a:latin typeface="Arial MT"/>
                <a:cs typeface="Arial MT"/>
              </a:rPr>
              <a:t> </a:t>
            </a:r>
            <a:r>
              <a:rPr dirty="0" sz="2500" spc="-25">
                <a:latin typeface="Arial MT"/>
                <a:cs typeface="Arial MT"/>
              </a:rPr>
              <a:t>Hunian</a:t>
            </a:r>
            <a:r>
              <a:rPr dirty="0" sz="2500" spc="-110">
                <a:latin typeface="Arial MT"/>
                <a:cs typeface="Arial MT"/>
              </a:rPr>
              <a:t> </a:t>
            </a:r>
            <a:r>
              <a:rPr dirty="0" sz="2500" spc="-40">
                <a:latin typeface="Arial MT"/>
                <a:cs typeface="Arial MT"/>
              </a:rPr>
              <a:t>modern</a:t>
            </a:r>
            <a:r>
              <a:rPr dirty="0" sz="2500" spc="-110">
                <a:latin typeface="Arial MT"/>
                <a:cs typeface="Arial MT"/>
              </a:rPr>
              <a:t> </a:t>
            </a:r>
            <a:r>
              <a:rPr dirty="0" sz="2500" spc="-25">
                <a:latin typeface="Arial MT"/>
                <a:cs typeface="Arial MT"/>
              </a:rPr>
              <a:t>dan </a:t>
            </a:r>
            <a:r>
              <a:rPr dirty="0" sz="2500" spc="-10">
                <a:latin typeface="Arial MT"/>
                <a:cs typeface="Arial MT"/>
              </a:rPr>
              <a:t>Penginapan.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40415" y="2585488"/>
            <a:ext cx="24574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750" spc="254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157701" y="5414906"/>
            <a:ext cx="798830" cy="798830"/>
          </a:xfrm>
          <a:custGeom>
            <a:avLst/>
            <a:gdLst/>
            <a:ahLst/>
            <a:cxnLst/>
            <a:rect l="l" t="t" r="r" b="b"/>
            <a:pathLst>
              <a:path w="798829" h="798829">
                <a:moveTo>
                  <a:pt x="399128" y="798255"/>
                </a:moveTo>
                <a:lnTo>
                  <a:pt x="352580" y="795570"/>
                </a:lnTo>
                <a:lnTo>
                  <a:pt x="307611" y="787714"/>
                </a:lnTo>
                <a:lnTo>
                  <a:pt x="264518" y="774986"/>
                </a:lnTo>
                <a:lnTo>
                  <a:pt x="223601" y="757687"/>
                </a:lnTo>
                <a:lnTo>
                  <a:pt x="185159" y="736116"/>
                </a:lnTo>
                <a:lnTo>
                  <a:pt x="149493" y="710571"/>
                </a:lnTo>
                <a:lnTo>
                  <a:pt x="116901" y="681353"/>
                </a:lnTo>
                <a:lnTo>
                  <a:pt x="87683" y="648761"/>
                </a:lnTo>
                <a:lnTo>
                  <a:pt x="62139" y="613095"/>
                </a:lnTo>
                <a:lnTo>
                  <a:pt x="40567" y="574654"/>
                </a:lnTo>
                <a:lnTo>
                  <a:pt x="23268" y="533737"/>
                </a:lnTo>
                <a:lnTo>
                  <a:pt x="10540" y="490644"/>
                </a:lnTo>
                <a:lnTo>
                  <a:pt x="2684" y="445674"/>
                </a:lnTo>
                <a:lnTo>
                  <a:pt x="0" y="399121"/>
                </a:lnTo>
                <a:lnTo>
                  <a:pt x="2684" y="352581"/>
                </a:lnTo>
                <a:lnTo>
                  <a:pt x="10540" y="307611"/>
                </a:lnTo>
                <a:lnTo>
                  <a:pt x="23268" y="264518"/>
                </a:lnTo>
                <a:lnTo>
                  <a:pt x="40567" y="223601"/>
                </a:lnTo>
                <a:lnTo>
                  <a:pt x="62139" y="185160"/>
                </a:lnTo>
                <a:lnTo>
                  <a:pt x="87683" y="149493"/>
                </a:lnTo>
                <a:lnTo>
                  <a:pt x="116901" y="116901"/>
                </a:lnTo>
                <a:lnTo>
                  <a:pt x="149493" y="87683"/>
                </a:lnTo>
                <a:lnTo>
                  <a:pt x="185159" y="62139"/>
                </a:lnTo>
                <a:lnTo>
                  <a:pt x="223601" y="40567"/>
                </a:lnTo>
                <a:lnTo>
                  <a:pt x="264518" y="23268"/>
                </a:lnTo>
                <a:lnTo>
                  <a:pt x="307611" y="10541"/>
                </a:lnTo>
                <a:lnTo>
                  <a:pt x="352580" y="2685"/>
                </a:lnTo>
                <a:lnTo>
                  <a:pt x="399127" y="0"/>
                </a:lnTo>
                <a:lnTo>
                  <a:pt x="445674" y="2685"/>
                </a:lnTo>
                <a:lnTo>
                  <a:pt x="490643" y="10541"/>
                </a:lnTo>
                <a:lnTo>
                  <a:pt x="533736" y="23268"/>
                </a:lnTo>
                <a:lnTo>
                  <a:pt x="574653" y="40567"/>
                </a:lnTo>
                <a:lnTo>
                  <a:pt x="613095" y="62139"/>
                </a:lnTo>
                <a:lnTo>
                  <a:pt x="648761" y="87683"/>
                </a:lnTo>
                <a:lnTo>
                  <a:pt x="681353" y="116901"/>
                </a:lnTo>
                <a:lnTo>
                  <a:pt x="710571" y="149493"/>
                </a:lnTo>
                <a:lnTo>
                  <a:pt x="736116" y="185160"/>
                </a:lnTo>
                <a:lnTo>
                  <a:pt x="757687" y="223601"/>
                </a:lnTo>
                <a:lnTo>
                  <a:pt x="774986" y="264518"/>
                </a:lnTo>
                <a:lnTo>
                  <a:pt x="787714" y="307611"/>
                </a:lnTo>
                <a:lnTo>
                  <a:pt x="795570" y="352581"/>
                </a:lnTo>
                <a:lnTo>
                  <a:pt x="798254" y="399128"/>
                </a:lnTo>
                <a:lnTo>
                  <a:pt x="795570" y="445674"/>
                </a:lnTo>
                <a:lnTo>
                  <a:pt x="787714" y="490644"/>
                </a:lnTo>
                <a:lnTo>
                  <a:pt x="774986" y="533737"/>
                </a:lnTo>
                <a:lnTo>
                  <a:pt x="757687" y="574654"/>
                </a:lnTo>
                <a:lnTo>
                  <a:pt x="736116" y="613095"/>
                </a:lnTo>
                <a:lnTo>
                  <a:pt x="710571" y="648761"/>
                </a:lnTo>
                <a:lnTo>
                  <a:pt x="681353" y="681353"/>
                </a:lnTo>
                <a:lnTo>
                  <a:pt x="648761" y="710571"/>
                </a:lnTo>
                <a:lnTo>
                  <a:pt x="613095" y="736116"/>
                </a:lnTo>
                <a:lnTo>
                  <a:pt x="574653" y="757687"/>
                </a:lnTo>
                <a:lnTo>
                  <a:pt x="533736" y="774986"/>
                </a:lnTo>
                <a:lnTo>
                  <a:pt x="490643" y="787714"/>
                </a:lnTo>
                <a:lnTo>
                  <a:pt x="445674" y="795570"/>
                </a:lnTo>
                <a:lnTo>
                  <a:pt x="399128" y="798255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440415" y="5563989"/>
            <a:ext cx="24574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750" spc="254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157701" y="7639046"/>
            <a:ext cx="798830" cy="798830"/>
          </a:xfrm>
          <a:custGeom>
            <a:avLst/>
            <a:gdLst/>
            <a:ahLst/>
            <a:cxnLst/>
            <a:rect l="l" t="t" r="r" b="b"/>
            <a:pathLst>
              <a:path w="798829" h="798829">
                <a:moveTo>
                  <a:pt x="399134" y="798255"/>
                </a:moveTo>
                <a:lnTo>
                  <a:pt x="352580" y="795570"/>
                </a:lnTo>
                <a:lnTo>
                  <a:pt x="307611" y="787714"/>
                </a:lnTo>
                <a:lnTo>
                  <a:pt x="264518" y="774987"/>
                </a:lnTo>
                <a:lnTo>
                  <a:pt x="223601" y="757688"/>
                </a:lnTo>
                <a:lnTo>
                  <a:pt x="185159" y="736116"/>
                </a:lnTo>
                <a:lnTo>
                  <a:pt x="149493" y="710571"/>
                </a:lnTo>
                <a:lnTo>
                  <a:pt x="116901" y="681353"/>
                </a:lnTo>
                <a:lnTo>
                  <a:pt x="87683" y="648762"/>
                </a:lnTo>
                <a:lnTo>
                  <a:pt x="62139" y="613095"/>
                </a:lnTo>
                <a:lnTo>
                  <a:pt x="40567" y="574654"/>
                </a:lnTo>
                <a:lnTo>
                  <a:pt x="23268" y="533737"/>
                </a:lnTo>
                <a:lnTo>
                  <a:pt x="10540" y="490644"/>
                </a:lnTo>
                <a:lnTo>
                  <a:pt x="2684" y="445674"/>
                </a:lnTo>
                <a:lnTo>
                  <a:pt x="0" y="399121"/>
                </a:lnTo>
                <a:lnTo>
                  <a:pt x="2684" y="352581"/>
                </a:lnTo>
                <a:lnTo>
                  <a:pt x="10540" y="307611"/>
                </a:lnTo>
                <a:lnTo>
                  <a:pt x="23268" y="264518"/>
                </a:lnTo>
                <a:lnTo>
                  <a:pt x="40567" y="223601"/>
                </a:lnTo>
                <a:lnTo>
                  <a:pt x="62139" y="185160"/>
                </a:lnTo>
                <a:lnTo>
                  <a:pt x="87683" y="149493"/>
                </a:lnTo>
                <a:lnTo>
                  <a:pt x="116901" y="116901"/>
                </a:lnTo>
                <a:lnTo>
                  <a:pt x="149493" y="87683"/>
                </a:lnTo>
                <a:lnTo>
                  <a:pt x="185159" y="62139"/>
                </a:lnTo>
                <a:lnTo>
                  <a:pt x="223601" y="40567"/>
                </a:lnTo>
                <a:lnTo>
                  <a:pt x="264518" y="23268"/>
                </a:lnTo>
                <a:lnTo>
                  <a:pt x="307611" y="10541"/>
                </a:lnTo>
                <a:lnTo>
                  <a:pt x="352580" y="2685"/>
                </a:lnTo>
                <a:lnTo>
                  <a:pt x="399127" y="0"/>
                </a:lnTo>
                <a:lnTo>
                  <a:pt x="445674" y="2685"/>
                </a:lnTo>
                <a:lnTo>
                  <a:pt x="490643" y="10541"/>
                </a:lnTo>
                <a:lnTo>
                  <a:pt x="533736" y="23268"/>
                </a:lnTo>
                <a:lnTo>
                  <a:pt x="574653" y="40567"/>
                </a:lnTo>
                <a:lnTo>
                  <a:pt x="613095" y="62139"/>
                </a:lnTo>
                <a:lnTo>
                  <a:pt x="648761" y="87683"/>
                </a:lnTo>
                <a:lnTo>
                  <a:pt x="681353" y="116901"/>
                </a:lnTo>
                <a:lnTo>
                  <a:pt x="710571" y="149493"/>
                </a:lnTo>
                <a:lnTo>
                  <a:pt x="736116" y="185160"/>
                </a:lnTo>
                <a:lnTo>
                  <a:pt x="757687" y="223601"/>
                </a:lnTo>
                <a:lnTo>
                  <a:pt x="774986" y="264518"/>
                </a:lnTo>
                <a:lnTo>
                  <a:pt x="787714" y="307611"/>
                </a:lnTo>
                <a:lnTo>
                  <a:pt x="795570" y="352581"/>
                </a:lnTo>
                <a:lnTo>
                  <a:pt x="798254" y="399127"/>
                </a:lnTo>
                <a:lnTo>
                  <a:pt x="795570" y="445674"/>
                </a:lnTo>
                <a:lnTo>
                  <a:pt x="787714" y="490644"/>
                </a:lnTo>
                <a:lnTo>
                  <a:pt x="774986" y="533737"/>
                </a:lnTo>
                <a:lnTo>
                  <a:pt x="757687" y="574654"/>
                </a:lnTo>
                <a:lnTo>
                  <a:pt x="736116" y="613095"/>
                </a:lnTo>
                <a:lnTo>
                  <a:pt x="710571" y="648762"/>
                </a:lnTo>
                <a:lnTo>
                  <a:pt x="681353" y="681353"/>
                </a:lnTo>
                <a:lnTo>
                  <a:pt x="648761" y="710571"/>
                </a:lnTo>
                <a:lnTo>
                  <a:pt x="613095" y="736116"/>
                </a:lnTo>
                <a:lnTo>
                  <a:pt x="574653" y="757688"/>
                </a:lnTo>
                <a:lnTo>
                  <a:pt x="533736" y="774987"/>
                </a:lnTo>
                <a:lnTo>
                  <a:pt x="490643" y="787714"/>
                </a:lnTo>
                <a:lnTo>
                  <a:pt x="445674" y="795570"/>
                </a:lnTo>
                <a:lnTo>
                  <a:pt x="399134" y="798255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440415" y="7788126"/>
            <a:ext cx="24574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750" spc="254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8028628" y="1038225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 h="0">
                <a:moveTo>
                  <a:pt x="0" y="0"/>
                </a:moveTo>
                <a:lnTo>
                  <a:pt x="311940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5928" y="-35518"/>
            <a:ext cx="5973445" cy="9448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495">
                <a:latin typeface="Tahoma"/>
                <a:cs typeface="Tahoma"/>
              </a:rPr>
              <a:t>Product</a:t>
            </a:r>
            <a:r>
              <a:rPr dirty="0" spc="-365">
                <a:latin typeface="Tahoma"/>
                <a:cs typeface="Tahoma"/>
              </a:rPr>
              <a:t> </a:t>
            </a:r>
            <a:r>
              <a:rPr dirty="0" spc="-480">
                <a:latin typeface="Tahoma"/>
                <a:cs typeface="Tahoma"/>
              </a:rPr>
              <a:t>Portofolio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205043" y="2138562"/>
            <a:ext cx="8836025" cy="1692910"/>
          </a:xfrm>
          <a:prstGeom prst="rect">
            <a:avLst/>
          </a:prstGeom>
        </p:spPr>
        <p:txBody>
          <a:bodyPr wrap="square" lIns="0" tIns="2025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dirty="0" sz="3400" spc="-30" b="1">
                <a:latin typeface="Arial"/>
                <a:cs typeface="Arial"/>
              </a:rPr>
              <a:t>MESIN</a:t>
            </a:r>
            <a:r>
              <a:rPr dirty="0" sz="3400" spc="-135" b="1">
                <a:latin typeface="Arial"/>
                <a:cs typeface="Arial"/>
              </a:rPr>
              <a:t> </a:t>
            </a:r>
            <a:r>
              <a:rPr dirty="0" sz="3400" b="1">
                <a:latin typeface="Arial"/>
                <a:cs typeface="Arial"/>
              </a:rPr>
              <a:t>&amp;</a:t>
            </a:r>
            <a:r>
              <a:rPr dirty="0" sz="3400" spc="-80" b="1">
                <a:latin typeface="Arial"/>
                <a:cs typeface="Arial"/>
              </a:rPr>
              <a:t> </a:t>
            </a:r>
            <a:r>
              <a:rPr dirty="0" sz="3400" spc="-204" b="1">
                <a:latin typeface="Arial"/>
                <a:cs typeface="Arial"/>
              </a:rPr>
              <a:t>SUKU</a:t>
            </a:r>
            <a:r>
              <a:rPr dirty="0" sz="3400" spc="-35" b="1">
                <a:latin typeface="Arial"/>
                <a:cs typeface="Arial"/>
              </a:rPr>
              <a:t> </a:t>
            </a:r>
            <a:r>
              <a:rPr dirty="0" sz="3400" b="1">
                <a:latin typeface="Arial"/>
                <a:cs typeface="Arial"/>
              </a:rPr>
              <a:t>CADANG</a:t>
            </a:r>
            <a:r>
              <a:rPr dirty="0" sz="3400" spc="-80" b="1">
                <a:latin typeface="Arial"/>
                <a:cs typeface="Arial"/>
              </a:rPr>
              <a:t> </a:t>
            </a:r>
            <a:r>
              <a:rPr dirty="0" sz="3400" spc="-10" b="1">
                <a:latin typeface="Arial"/>
                <a:cs typeface="Arial"/>
              </a:rPr>
              <a:t>INDUSTRI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650"/>
              </a:spcBef>
            </a:pPr>
            <a:r>
              <a:rPr dirty="0" sz="2500" spc="-70">
                <a:latin typeface="Arial MT"/>
                <a:cs typeface="Arial MT"/>
              </a:rPr>
              <a:t>Mesin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Indusri,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 spc="-75">
                <a:latin typeface="Arial MT"/>
                <a:cs typeface="Arial MT"/>
              </a:rPr>
              <a:t>Suku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Cadang,</a:t>
            </a:r>
            <a:r>
              <a:rPr dirty="0" sz="2500" spc="-2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dan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 spc="-55">
                <a:latin typeface="Arial MT"/>
                <a:cs typeface="Arial MT"/>
              </a:rPr>
              <a:t>Bahan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baku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Industri</a:t>
            </a:r>
            <a:r>
              <a:rPr dirty="0" sz="2500" spc="-2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baik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 spc="-20">
                <a:latin typeface="Arial MT"/>
                <a:cs typeface="Arial MT"/>
              </a:rPr>
              <a:t>dari </a:t>
            </a:r>
            <a:r>
              <a:rPr dirty="0" sz="2500" spc="-35">
                <a:latin typeface="Arial MT"/>
                <a:cs typeface="Arial MT"/>
              </a:rPr>
              <a:t>dalam</a:t>
            </a:r>
            <a:r>
              <a:rPr dirty="0" sz="2500" spc="-9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negeri</a:t>
            </a:r>
            <a:r>
              <a:rPr dirty="0" sz="2500" spc="-90">
                <a:latin typeface="Arial MT"/>
                <a:cs typeface="Arial MT"/>
              </a:rPr>
              <a:t> </a:t>
            </a:r>
            <a:r>
              <a:rPr dirty="0" sz="2500" spc="-70">
                <a:latin typeface="Arial MT"/>
                <a:cs typeface="Arial MT"/>
              </a:rPr>
              <a:t>maupun</a:t>
            </a:r>
            <a:r>
              <a:rPr dirty="0" sz="2500" spc="-8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luar</a:t>
            </a:r>
            <a:r>
              <a:rPr dirty="0" sz="2500" spc="-90">
                <a:latin typeface="Arial MT"/>
                <a:cs typeface="Arial MT"/>
              </a:rPr>
              <a:t> </a:t>
            </a:r>
            <a:r>
              <a:rPr dirty="0" sz="2500" spc="-10">
                <a:latin typeface="Arial MT"/>
                <a:cs typeface="Arial MT"/>
              </a:rPr>
              <a:t>negeri.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40415" y="2585488"/>
            <a:ext cx="24574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750" spc="254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157701" y="4536254"/>
            <a:ext cx="798830" cy="798830"/>
          </a:xfrm>
          <a:custGeom>
            <a:avLst/>
            <a:gdLst/>
            <a:ahLst/>
            <a:cxnLst/>
            <a:rect l="l" t="t" r="r" b="b"/>
            <a:pathLst>
              <a:path w="798829" h="798829">
                <a:moveTo>
                  <a:pt x="399130" y="798255"/>
                </a:moveTo>
                <a:lnTo>
                  <a:pt x="352580" y="795570"/>
                </a:lnTo>
                <a:lnTo>
                  <a:pt x="307611" y="787714"/>
                </a:lnTo>
                <a:lnTo>
                  <a:pt x="264518" y="774987"/>
                </a:lnTo>
                <a:lnTo>
                  <a:pt x="223601" y="757687"/>
                </a:lnTo>
                <a:lnTo>
                  <a:pt x="185159" y="736116"/>
                </a:lnTo>
                <a:lnTo>
                  <a:pt x="149493" y="710571"/>
                </a:lnTo>
                <a:lnTo>
                  <a:pt x="116901" y="681353"/>
                </a:lnTo>
                <a:lnTo>
                  <a:pt x="87683" y="648761"/>
                </a:lnTo>
                <a:lnTo>
                  <a:pt x="62139" y="613095"/>
                </a:lnTo>
                <a:lnTo>
                  <a:pt x="40567" y="574654"/>
                </a:lnTo>
                <a:lnTo>
                  <a:pt x="23268" y="533737"/>
                </a:lnTo>
                <a:lnTo>
                  <a:pt x="10540" y="490644"/>
                </a:lnTo>
                <a:lnTo>
                  <a:pt x="2684" y="445674"/>
                </a:lnTo>
                <a:lnTo>
                  <a:pt x="0" y="399121"/>
                </a:lnTo>
                <a:lnTo>
                  <a:pt x="2684" y="352581"/>
                </a:lnTo>
                <a:lnTo>
                  <a:pt x="10540" y="307611"/>
                </a:lnTo>
                <a:lnTo>
                  <a:pt x="23268" y="264518"/>
                </a:lnTo>
                <a:lnTo>
                  <a:pt x="40567" y="223601"/>
                </a:lnTo>
                <a:lnTo>
                  <a:pt x="62139" y="185160"/>
                </a:lnTo>
                <a:lnTo>
                  <a:pt x="87683" y="149493"/>
                </a:lnTo>
                <a:lnTo>
                  <a:pt x="116901" y="116901"/>
                </a:lnTo>
                <a:lnTo>
                  <a:pt x="149493" y="87683"/>
                </a:lnTo>
                <a:lnTo>
                  <a:pt x="185159" y="62139"/>
                </a:lnTo>
                <a:lnTo>
                  <a:pt x="223601" y="40567"/>
                </a:lnTo>
                <a:lnTo>
                  <a:pt x="264518" y="23268"/>
                </a:lnTo>
                <a:lnTo>
                  <a:pt x="307611" y="10541"/>
                </a:lnTo>
                <a:lnTo>
                  <a:pt x="352580" y="2685"/>
                </a:lnTo>
                <a:lnTo>
                  <a:pt x="399127" y="0"/>
                </a:lnTo>
                <a:lnTo>
                  <a:pt x="445674" y="2685"/>
                </a:lnTo>
                <a:lnTo>
                  <a:pt x="490643" y="10541"/>
                </a:lnTo>
                <a:lnTo>
                  <a:pt x="533736" y="23268"/>
                </a:lnTo>
                <a:lnTo>
                  <a:pt x="574653" y="40567"/>
                </a:lnTo>
                <a:lnTo>
                  <a:pt x="613095" y="62139"/>
                </a:lnTo>
                <a:lnTo>
                  <a:pt x="648761" y="87683"/>
                </a:lnTo>
                <a:lnTo>
                  <a:pt x="681353" y="116901"/>
                </a:lnTo>
                <a:lnTo>
                  <a:pt x="710571" y="149493"/>
                </a:lnTo>
                <a:lnTo>
                  <a:pt x="736116" y="185160"/>
                </a:lnTo>
                <a:lnTo>
                  <a:pt x="757687" y="223601"/>
                </a:lnTo>
                <a:lnTo>
                  <a:pt x="774986" y="264518"/>
                </a:lnTo>
                <a:lnTo>
                  <a:pt x="787714" y="307611"/>
                </a:lnTo>
                <a:lnTo>
                  <a:pt x="795570" y="352581"/>
                </a:lnTo>
                <a:lnTo>
                  <a:pt x="798254" y="399127"/>
                </a:lnTo>
                <a:lnTo>
                  <a:pt x="795570" y="445674"/>
                </a:lnTo>
                <a:lnTo>
                  <a:pt x="787714" y="490644"/>
                </a:lnTo>
                <a:lnTo>
                  <a:pt x="774986" y="533737"/>
                </a:lnTo>
                <a:lnTo>
                  <a:pt x="757687" y="574654"/>
                </a:lnTo>
                <a:lnTo>
                  <a:pt x="736116" y="613095"/>
                </a:lnTo>
                <a:lnTo>
                  <a:pt x="710571" y="648761"/>
                </a:lnTo>
                <a:lnTo>
                  <a:pt x="681353" y="681353"/>
                </a:lnTo>
                <a:lnTo>
                  <a:pt x="648761" y="710571"/>
                </a:lnTo>
                <a:lnTo>
                  <a:pt x="613095" y="736116"/>
                </a:lnTo>
                <a:lnTo>
                  <a:pt x="574653" y="757687"/>
                </a:lnTo>
                <a:lnTo>
                  <a:pt x="533736" y="774987"/>
                </a:lnTo>
                <a:lnTo>
                  <a:pt x="490643" y="787714"/>
                </a:lnTo>
                <a:lnTo>
                  <a:pt x="445674" y="795570"/>
                </a:lnTo>
                <a:lnTo>
                  <a:pt x="399130" y="798255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7440415" y="4685337"/>
            <a:ext cx="24574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750" spc="254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157701" y="7190547"/>
            <a:ext cx="798830" cy="798830"/>
          </a:xfrm>
          <a:custGeom>
            <a:avLst/>
            <a:gdLst/>
            <a:ahLst/>
            <a:cxnLst/>
            <a:rect l="l" t="t" r="r" b="b"/>
            <a:pathLst>
              <a:path w="798829" h="798829">
                <a:moveTo>
                  <a:pt x="399134" y="798255"/>
                </a:moveTo>
                <a:lnTo>
                  <a:pt x="352580" y="795570"/>
                </a:lnTo>
                <a:lnTo>
                  <a:pt x="307611" y="787714"/>
                </a:lnTo>
                <a:lnTo>
                  <a:pt x="264518" y="774987"/>
                </a:lnTo>
                <a:lnTo>
                  <a:pt x="223601" y="757688"/>
                </a:lnTo>
                <a:lnTo>
                  <a:pt x="185159" y="736116"/>
                </a:lnTo>
                <a:lnTo>
                  <a:pt x="149493" y="710571"/>
                </a:lnTo>
                <a:lnTo>
                  <a:pt x="116901" y="681353"/>
                </a:lnTo>
                <a:lnTo>
                  <a:pt x="87683" y="648762"/>
                </a:lnTo>
                <a:lnTo>
                  <a:pt x="62139" y="613095"/>
                </a:lnTo>
                <a:lnTo>
                  <a:pt x="40567" y="574654"/>
                </a:lnTo>
                <a:lnTo>
                  <a:pt x="23268" y="533737"/>
                </a:lnTo>
                <a:lnTo>
                  <a:pt x="10540" y="490644"/>
                </a:lnTo>
                <a:lnTo>
                  <a:pt x="2684" y="445674"/>
                </a:lnTo>
                <a:lnTo>
                  <a:pt x="0" y="399121"/>
                </a:lnTo>
                <a:lnTo>
                  <a:pt x="2684" y="352581"/>
                </a:lnTo>
                <a:lnTo>
                  <a:pt x="10540" y="307611"/>
                </a:lnTo>
                <a:lnTo>
                  <a:pt x="23268" y="264518"/>
                </a:lnTo>
                <a:lnTo>
                  <a:pt x="40567" y="223601"/>
                </a:lnTo>
                <a:lnTo>
                  <a:pt x="62139" y="185160"/>
                </a:lnTo>
                <a:lnTo>
                  <a:pt x="87683" y="149493"/>
                </a:lnTo>
                <a:lnTo>
                  <a:pt x="116901" y="116901"/>
                </a:lnTo>
                <a:lnTo>
                  <a:pt x="149493" y="87683"/>
                </a:lnTo>
                <a:lnTo>
                  <a:pt x="185159" y="62139"/>
                </a:lnTo>
                <a:lnTo>
                  <a:pt x="223601" y="40567"/>
                </a:lnTo>
                <a:lnTo>
                  <a:pt x="264518" y="23268"/>
                </a:lnTo>
                <a:lnTo>
                  <a:pt x="307611" y="10541"/>
                </a:lnTo>
                <a:lnTo>
                  <a:pt x="352580" y="2685"/>
                </a:lnTo>
                <a:lnTo>
                  <a:pt x="399127" y="0"/>
                </a:lnTo>
                <a:lnTo>
                  <a:pt x="445674" y="2685"/>
                </a:lnTo>
                <a:lnTo>
                  <a:pt x="490643" y="10541"/>
                </a:lnTo>
                <a:lnTo>
                  <a:pt x="533736" y="23268"/>
                </a:lnTo>
                <a:lnTo>
                  <a:pt x="574653" y="40567"/>
                </a:lnTo>
                <a:lnTo>
                  <a:pt x="613095" y="62139"/>
                </a:lnTo>
                <a:lnTo>
                  <a:pt x="648761" y="87683"/>
                </a:lnTo>
                <a:lnTo>
                  <a:pt x="681353" y="116901"/>
                </a:lnTo>
                <a:lnTo>
                  <a:pt x="710571" y="149493"/>
                </a:lnTo>
                <a:lnTo>
                  <a:pt x="736116" y="185160"/>
                </a:lnTo>
                <a:lnTo>
                  <a:pt x="757687" y="223601"/>
                </a:lnTo>
                <a:lnTo>
                  <a:pt x="774986" y="264518"/>
                </a:lnTo>
                <a:lnTo>
                  <a:pt x="787714" y="307611"/>
                </a:lnTo>
                <a:lnTo>
                  <a:pt x="795570" y="352581"/>
                </a:lnTo>
                <a:lnTo>
                  <a:pt x="798254" y="399127"/>
                </a:lnTo>
                <a:lnTo>
                  <a:pt x="795570" y="445674"/>
                </a:lnTo>
                <a:lnTo>
                  <a:pt x="787714" y="490644"/>
                </a:lnTo>
                <a:lnTo>
                  <a:pt x="774986" y="533737"/>
                </a:lnTo>
                <a:lnTo>
                  <a:pt x="757687" y="574654"/>
                </a:lnTo>
                <a:lnTo>
                  <a:pt x="736116" y="613095"/>
                </a:lnTo>
                <a:lnTo>
                  <a:pt x="710571" y="648762"/>
                </a:lnTo>
                <a:lnTo>
                  <a:pt x="681353" y="681353"/>
                </a:lnTo>
                <a:lnTo>
                  <a:pt x="648761" y="710571"/>
                </a:lnTo>
                <a:lnTo>
                  <a:pt x="613095" y="736116"/>
                </a:lnTo>
                <a:lnTo>
                  <a:pt x="574653" y="757688"/>
                </a:lnTo>
                <a:lnTo>
                  <a:pt x="533736" y="774987"/>
                </a:lnTo>
                <a:lnTo>
                  <a:pt x="490643" y="787714"/>
                </a:lnTo>
                <a:lnTo>
                  <a:pt x="445674" y="795570"/>
                </a:lnTo>
                <a:lnTo>
                  <a:pt x="399134" y="798255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518291" y="7043680"/>
            <a:ext cx="10205085" cy="3047365"/>
          </a:xfrm>
          <a:prstGeom prst="rect">
            <a:avLst/>
          </a:prstGeom>
        </p:spPr>
        <p:txBody>
          <a:bodyPr wrap="square" lIns="0" tIns="22542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75"/>
              </a:spcBef>
              <a:tabLst>
                <a:tab pos="743585" algn="l"/>
              </a:tabLst>
            </a:pPr>
            <a:r>
              <a:rPr dirty="0" sz="2750" spc="254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dirty="0" sz="275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dirty="0" sz="3400" spc="-145" b="1">
                <a:latin typeface="Arial"/>
                <a:cs typeface="Arial"/>
              </a:rPr>
              <a:t>GLASS</a:t>
            </a:r>
            <a:r>
              <a:rPr dirty="0" sz="3400" spc="-85" b="1">
                <a:latin typeface="Arial"/>
                <a:cs typeface="Arial"/>
              </a:rPr>
              <a:t> </a:t>
            </a:r>
            <a:r>
              <a:rPr dirty="0" sz="3400" spc="-65" b="1">
                <a:latin typeface="Arial"/>
                <a:cs typeface="Arial"/>
              </a:rPr>
              <a:t>PROCESSOR</a:t>
            </a:r>
            <a:endParaRPr sz="3400">
              <a:latin typeface="Arial"/>
              <a:cs typeface="Arial"/>
            </a:endParaRPr>
          </a:p>
          <a:p>
            <a:pPr marL="743585" marR="5080">
              <a:lnSpc>
                <a:spcPct val="114999"/>
              </a:lnSpc>
              <a:spcBef>
                <a:spcPts val="785"/>
              </a:spcBef>
            </a:pPr>
            <a:r>
              <a:rPr dirty="0" sz="2500" spc="-20">
                <a:latin typeface="Arial MT"/>
                <a:cs typeface="Arial MT"/>
              </a:rPr>
              <a:t>Sebagai</a:t>
            </a:r>
            <a:r>
              <a:rPr dirty="0" sz="2500" spc="-45">
                <a:latin typeface="Arial MT"/>
                <a:cs typeface="Arial MT"/>
              </a:rPr>
              <a:t> </a:t>
            </a:r>
            <a:r>
              <a:rPr dirty="0" sz="2500" spc="-20">
                <a:latin typeface="Arial MT"/>
                <a:cs typeface="Arial MT"/>
              </a:rPr>
              <a:t>pengolah</a:t>
            </a:r>
            <a:r>
              <a:rPr dirty="0" sz="2500" spc="-4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kaca</a:t>
            </a:r>
            <a:r>
              <a:rPr dirty="0" sz="2500" spc="-4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terbesar</a:t>
            </a:r>
            <a:r>
              <a:rPr dirty="0" sz="2500" spc="-4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dan</a:t>
            </a:r>
            <a:r>
              <a:rPr dirty="0" sz="2500" spc="-4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tercanggih</a:t>
            </a:r>
            <a:r>
              <a:rPr dirty="0" sz="2500" spc="-40">
                <a:latin typeface="Arial MT"/>
                <a:cs typeface="Arial MT"/>
              </a:rPr>
              <a:t> </a:t>
            </a:r>
            <a:r>
              <a:rPr dirty="0" sz="2500" spc="-20">
                <a:latin typeface="Arial MT"/>
                <a:cs typeface="Arial MT"/>
              </a:rPr>
              <a:t>secara</a:t>
            </a:r>
            <a:r>
              <a:rPr dirty="0" sz="2500" spc="-45">
                <a:latin typeface="Arial MT"/>
                <a:cs typeface="Arial MT"/>
              </a:rPr>
              <a:t> </a:t>
            </a:r>
            <a:r>
              <a:rPr dirty="0" sz="2500" spc="-10">
                <a:latin typeface="Arial MT"/>
                <a:cs typeface="Arial MT"/>
              </a:rPr>
              <a:t>teknologi </a:t>
            </a:r>
            <a:r>
              <a:rPr dirty="0" sz="2500">
                <a:latin typeface="Arial MT"/>
                <a:cs typeface="Arial MT"/>
              </a:rPr>
              <a:t>dengan</a:t>
            </a:r>
            <a:r>
              <a:rPr dirty="0" sz="2500" spc="-50">
                <a:latin typeface="Arial MT"/>
                <a:cs typeface="Arial MT"/>
              </a:rPr>
              <a:t> </a:t>
            </a:r>
            <a:r>
              <a:rPr dirty="0" sz="2500" spc="-10">
                <a:latin typeface="Arial MT"/>
                <a:cs typeface="Arial MT"/>
              </a:rPr>
              <a:t>kualitas</a:t>
            </a:r>
            <a:r>
              <a:rPr dirty="0" sz="2500" spc="-5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terbaik.</a:t>
            </a:r>
            <a:r>
              <a:rPr dirty="0" sz="2500" spc="-50">
                <a:latin typeface="Arial MT"/>
                <a:cs typeface="Arial MT"/>
              </a:rPr>
              <a:t> </a:t>
            </a:r>
            <a:r>
              <a:rPr dirty="0" sz="2500" spc="-45">
                <a:latin typeface="Arial MT"/>
                <a:cs typeface="Arial MT"/>
              </a:rPr>
              <a:t>Meskipun</a:t>
            </a:r>
            <a:r>
              <a:rPr dirty="0" sz="2500" spc="-5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pendekatan</a:t>
            </a:r>
            <a:r>
              <a:rPr dirty="0" sz="2500" spc="-5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yang</a:t>
            </a:r>
            <a:r>
              <a:rPr dirty="0" sz="2500" spc="-5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hati-</a:t>
            </a:r>
            <a:r>
              <a:rPr dirty="0" sz="2500" spc="-20">
                <a:latin typeface="Arial MT"/>
                <a:cs typeface="Arial MT"/>
              </a:rPr>
              <a:t>hati </a:t>
            </a:r>
            <a:r>
              <a:rPr dirty="0" sz="2500">
                <a:latin typeface="Arial MT"/>
                <a:cs typeface="Arial MT"/>
              </a:rPr>
              <a:t>terhadap</a:t>
            </a:r>
            <a:r>
              <a:rPr dirty="0" sz="2500" spc="-2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keterlibatan</a:t>
            </a:r>
            <a:r>
              <a:rPr dirty="0" sz="2500" spc="-2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proyek,</a:t>
            </a:r>
            <a:r>
              <a:rPr dirty="0" sz="2500" spc="-20">
                <a:latin typeface="Arial MT"/>
                <a:cs typeface="Arial MT"/>
              </a:rPr>
              <a:t> </a:t>
            </a:r>
            <a:r>
              <a:rPr dirty="0" sz="2500" spc="-30">
                <a:latin typeface="Arial MT"/>
                <a:cs typeface="Arial MT"/>
              </a:rPr>
              <a:t>meliputi</a:t>
            </a:r>
            <a:r>
              <a:rPr dirty="0" sz="2500" spc="-15">
                <a:latin typeface="Arial MT"/>
                <a:cs typeface="Arial MT"/>
              </a:rPr>
              <a:t> </a:t>
            </a:r>
            <a:r>
              <a:rPr dirty="0" sz="2500" spc="-55">
                <a:latin typeface="Arial MT"/>
                <a:cs typeface="Arial MT"/>
              </a:rPr>
              <a:t>Pemotongan</a:t>
            </a:r>
            <a:r>
              <a:rPr dirty="0" sz="2500" spc="-20">
                <a:latin typeface="Arial MT"/>
                <a:cs typeface="Arial MT"/>
              </a:rPr>
              <a:t> CNC, Tempered </a:t>
            </a:r>
            <a:r>
              <a:rPr dirty="0" sz="2500">
                <a:latin typeface="Arial MT"/>
                <a:cs typeface="Arial MT"/>
              </a:rPr>
              <a:t>Datar</a:t>
            </a:r>
            <a:r>
              <a:rPr dirty="0" sz="2500" spc="-6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dan</a:t>
            </a:r>
            <a:r>
              <a:rPr dirty="0" sz="2500" spc="-60">
                <a:latin typeface="Arial MT"/>
                <a:cs typeface="Arial MT"/>
              </a:rPr>
              <a:t> </a:t>
            </a:r>
            <a:r>
              <a:rPr dirty="0" sz="2500" spc="-20">
                <a:latin typeface="Arial MT"/>
                <a:cs typeface="Arial MT"/>
              </a:rPr>
              <a:t>Bending,</a:t>
            </a:r>
            <a:r>
              <a:rPr dirty="0" sz="2500" spc="-65">
                <a:latin typeface="Arial MT"/>
                <a:cs typeface="Arial MT"/>
              </a:rPr>
              <a:t> </a:t>
            </a:r>
            <a:r>
              <a:rPr dirty="0" sz="2500" spc="-25">
                <a:latin typeface="Arial MT"/>
                <a:cs typeface="Arial MT"/>
              </a:rPr>
              <a:t>Laminating,</a:t>
            </a:r>
            <a:r>
              <a:rPr dirty="0" sz="2500" spc="-60">
                <a:latin typeface="Arial MT"/>
                <a:cs typeface="Arial MT"/>
              </a:rPr>
              <a:t> </a:t>
            </a:r>
            <a:r>
              <a:rPr dirty="0" sz="2500" spc="-10">
                <a:latin typeface="Arial MT"/>
                <a:cs typeface="Arial MT"/>
              </a:rPr>
              <a:t>Unit</a:t>
            </a:r>
            <a:r>
              <a:rPr dirty="0" sz="2500" spc="-6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Kaca</a:t>
            </a:r>
            <a:r>
              <a:rPr dirty="0" sz="2500" spc="-60">
                <a:latin typeface="Arial MT"/>
                <a:cs typeface="Arial MT"/>
              </a:rPr>
              <a:t> </a:t>
            </a:r>
            <a:r>
              <a:rPr dirty="0" sz="2500" spc="-20">
                <a:latin typeface="Arial MT"/>
                <a:cs typeface="Arial MT"/>
              </a:rPr>
              <a:t>Insulasi,</a:t>
            </a:r>
            <a:r>
              <a:rPr dirty="0" sz="2500" spc="-6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dan</a:t>
            </a:r>
            <a:r>
              <a:rPr dirty="0" sz="2500" spc="-6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Kaca</a:t>
            </a:r>
            <a:r>
              <a:rPr dirty="0" sz="2500" spc="-65">
                <a:latin typeface="Arial MT"/>
                <a:cs typeface="Arial MT"/>
              </a:rPr>
              <a:t> </a:t>
            </a:r>
            <a:r>
              <a:rPr dirty="0" sz="2500" spc="-20">
                <a:latin typeface="Arial MT"/>
                <a:cs typeface="Arial MT"/>
              </a:rPr>
              <a:t>Frit Keramik</a:t>
            </a:r>
            <a:r>
              <a:rPr dirty="0" sz="2500" spc="-110">
                <a:latin typeface="Arial MT"/>
                <a:cs typeface="Arial MT"/>
              </a:rPr>
              <a:t> </a:t>
            </a:r>
            <a:r>
              <a:rPr dirty="0" sz="2500" spc="-10">
                <a:latin typeface="Arial MT"/>
                <a:cs typeface="Arial MT"/>
              </a:rPr>
              <a:t>Digital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8028628" y="1038225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 h="0">
                <a:moveTo>
                  <a:pt x="0" y="0"/>
                </a:moveTo>
                <a:lnTo>
                  <a:pt x="311940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205043" y="4234266"/>
            <a:ext cx="8889365" cy="2223770"/>
          </a:xfrm>
          <a:prstGeom prst="rect">
            <a:avLst/>
          </a:prstGeom>
        </p:spPr>
        <p:txBody>
          <a:bodyPr wrap="square" lIns="0" tIns="2559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dirty="0" sz="3400" b="1">
                <a:latin typeface="Arial"/>
                <a:cs typeface="Arial"/>
              </a:rPr>
              <a:t>JASA</a:t>
            </a:r>
            <a:r>
              <a:rPr dirty="0" sz="3400" spc="125" b="1">
                <a:latin typeface="Arial"/>
                <a:cs typeface="Arial"/>
              </a:rPr>
              <a:t> </a:t>
            </a:r>
            <a:r>
              <a:rPr dirty="0" sz="3400" b="1">
                <a:latin typeface="Arial"/>
                <a:cs typeface="Arial"/>
              </a:rPr>
              <a:t>DAN</a:t>
            </a:r>
            <a:r>
              <a:rPr dirty="0" sz="3400" spc="125" b="1">
                <a:latin typeface="Arial"/>
                <a:cs typeface="Arial"/>
              </a:rPr>
              <a:t> </a:t>
            </a:r>
            <a:r>
              <a:rPr dirty="0" sz="3400" spc="-10" b="1">
                <a:latin typeface="Arial"/>
                <a:cs typeface="Arial"/>
              </a:rPr>
              <a:t>KONSULTAN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960"/>
              </a:spcBef>
            </a:pPr>
            <a:r>
              <a:rPr dirty="0" sz="2500" spc="-20">
                <a:latin typeface="Arial MT"/>
                <a:cs typeface="Arial MT"/>
              </a:rPr>
              <a:t>Konsultan</a:t>
            </a:r>
            <a:r>
              <a:rPr dirty="0" sz="2500" spc="-60">
                <a:latin typeface="Arial MT"/>
                <a:cs typeface="Arial MT"/>
              </a:rPr>
              <a:t> </a:t>
            </a:r>
            <a:r>
              <a:rPr dirty="0" sz="2500" spc="-75">
                <a:latin typeface="Arial MT"/>
                <a:cs typeface="Arial MT"/>
              </a:rPr>
              <a:t>Pemasaran,</a:t>
            </a:r>
            <a:r>
              <a:rPr dirty="0" sz="2500" spc="-60">
                <a:latin typeface="Arial MT"/>
                <a:cs typeface="Arial MT"/>
              </a:rPr>
              <a:t> </a:t>
            </a:r>
            <a:r>
              <a:rPr dirty="0" sz="2500" spc="-105">
                <a:latin typeface="Arial MT"/>
                <a:cs typeface="Arial MT"/>
              </a:rPr>
              <a:t>Promosi</a:t>
            </a:r>
            <a:r>
              <a:rPr dirty="0" sz="2500" spc="-6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dan</a:t>
            </a:r>
            <a:r>
              <a:rPr dirty="0" sz="2500" spc="-60">
                <a:latin typeface="Arial MT"/>
                <a:cs typeface="Arial MT"/>
              </a:rPr>
              <a:t> </a:t>
            </a:r>
            <a:r>
              <a:rPr dirty="0" sz="2500" spc="-25">
                <a:latin typeface="Arial MT"/>
                <a:cs typeface="Arial MT"/>
              </a:rPr>
              <a:t>Distribusi</a:t>
            </a:r>
            <a:r>
              <a:rPr dirty="0" sz="2500" spc="-6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dan</a:t>
            </a:r>
            <a:r>
              <a:rPr dirty="0" sz="2500" spc="-5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juga</a:t>
            </a:r>
            <a:r>
              <a:rPr dirty="0" sz="2500" spc="-60">
                <a:latin typeface="Arial MT"/>
                <a:cs typeface="Arial MT"/>
              </a:rPr>
              <a:t> </a:t>
            </a:r>
            <a:r>
              <a:rPr dirty="0" sz="2500" spc="-20">
                <a:latin typeface="Arial MT"/>
                <a:cs typeface="Arial MT"/>
              </a:rPr>
              <a:t>Jasa </a:t>
            </a:r>
            <a:r>
              <a:rPr dirty="0" sz="2500" spc="-10">
                <a:latin typeface="Arial MT"/>
                <a:cs typeface="Arial MT"/>
              </a:rPr>
              <a:t>penyediaan</a:t>
            </a:r>
            <a:r>
              <a:rPr dirty="0" sz="2500" spc="-80">
                <a:latin typeface="Arial MT"/>
                <a:cs typeface="Arial MT"/>
              </a:rPr>
              <a:t> </a:t>
            </a:r>
            <a:r>
              <a:rPr dirty="0" sz="2500" spc="545">
                <a:latin typeface="Arial MT"/>
                <a:cs typeface="Arial MT"/>
              </a:rPr>
              <a:t>/</a:t>
            </a:r>
            <a:r>
              <a:rPr dirty="0" sz="2500" spc="-8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penyewaan</a:t>
            </a:r>
            <a:r>
              <a:rPr dirty="0" sz="2500" spc="-8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kendaraan</a:t>
            </a:r>
            <a:r>
              <a:rPr dirty="0" sz="2500" spc="-80">
                <a:latin typeface="Arial MT"/>
                <a:cs typeface="Arial MT"/>
              </a:rPr>
              <a:t> </a:t>
            </a:r>
            <a:r>
              <a:rPr dirty="0" sz="2500" spc="-35">
                <a:latin typeface="Arial MT"/>
                <a:cs typeface="Arial MT"/>
              </a:rPr>
              <a:t>Transportasi</a:t>
            </a:r>
            <a:r>
              <a:rPr dirty="0" sz="2500" spc="-8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Darat</a:t>
            </a:r>
            <a:r>
              <a:rPr dirty="0" sz="2500" spc="-80">
                <a:latin typeface="Arial MT"/>
                <a:cs typeface="Arial MT"/>
              </a:rPr>
              <a:t> </a:t>
            </a:r>
            <a:r>
              <a:rPr dirty="0" sz="2500" spc="-10">
                <a:latin typeface="Arial MT"/>
                <a:cs typeface="Arial MT"/>
              </a:rPr>
              <a:t>seperti </a:t>
            </a:r>
            <a:r>
              <a:rPr dirty="0" sz="2500">
                <a:latin typeface="Arial MT"/>
                <a:cs typeface="Arial MT"/>
              </a:rPr>
              <a:t>kendaraan</a:t>
            </a:r>
            <a:r>
              <a:rPr dirty="0" sz="2500" spc="-90">
                <a:latin typeface="Arial MT"/>
                <a:cs typeface="Arial MT"/>
              </a:rPr>
              <a:t> </a:t>
            </a:r>
            <a:r>
              <a:rPr dirty="0" sz="2500" spc="-35">
                <a:latin typeface="Arial MT"/>
                <a:cs typeface="Arial MT"/>
              </a:rPr>
              <a:t>operasional</a:t>
            </a:r>
            <a:r>
              <a:rPr dirty="0" sz="2500" spc="-9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dan</a:t>
            </a:r>
            <a:r>
              <a:rPr dirty="0" sz="2500" spc="-9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juga</a:t>
            </a:r>
            <a:r>
              <a:rPr dirty="0" sz="2500" spc="-90">
                <a:latin typeface="Arial MT"/>
                <a:cs typeface="Arial MT"/>
              </a:rPr>
              <a:t> </a:t>
            </a:r>
            <a:r>
              <a:rPr dirty="0" sz="2500" spc="-20">
                <a:latin typeface="Arial MT"/>
                <a:cs typeface="Arial MT"/>
              </a:rPr>
              <a:t>jasa</a:t>
            </a:r>
            <a:r>
              <a:rPr dirty="0" sz="2500" spc="-90">
                <a:latin typeface="Arial MT"/>
                <a:cs typeface="Arial MT"/>
              </a:rPr>
              <a:t> </a:t>
            </a:r>
            <a:r>
              <a:rPr dirty="0" sz="2500" spc="-30">
                <a:latin typeface="Arial MT"/>
                <a:cs typeface="Arial MT"/>
              </a:rPr>
              <a:t>pengiriman</a:t>
            </a:r>
            <a:r>
              <a:rPr dirty="0" sz="2500" spc="-90">
                <a:latin typeface="Arial MT"/>
                <a:cs typeface="Arial MT"/>
              </a:rPr>
              <a:t> </a:t>
            </a:r>
            <a:r>
              <a:rPr dirty="0" sz="2500" spc="-10">
                <a:latin typeface="Arial MT"/>
                <a:cs typeface="Arial MT"/>
              </a:rPr>
              <a:t>barang.</a:t>
            </a:r>
            <a:endParaRPr sz="2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5928" y="-35515"/>
            <a:ext cx="5973445" cy="9448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75"/>
              <a:t>Product</a:t>
            </a:r>
            <a:r>
              <a:rPr dirty="0" spc="-395"/>
              <a:t> </a:t>
            </a:r>
            <a:r>
              <a:rPr dirty="0" spc="-280"/>
              <a:t>Portofolio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205043" y="2138554"/>
            <a:ext cx="9073515" cy="1692910"/>
          </a:xfrm>
          <a:prstGeom prst="rect">
            <a:avLst/>
          </a:prstGeom>
        </p:spPr>
        <p:txBody>
          <a:bodyPr wrap="square" lIns="0" tIns="2025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dirty="0" sz="3400" spc="-185" b="1">
                <a:latin typeface="Arial"/>
                <a:cs typeface="Arial"/>
              </a:rPr>
              <a:t>OFFICE</a:t>
            </a:r>
            <a:r>
              <a:rPr dirty="0" sz="3400" spc="-35" b="1">
                <a:latin typeface="Arial"/>
                <a:cs typeface="Arial"/>
              </a:rPr>
              <a:t> </a:t>
            </a:r>
            <a:r>
              <a:rPr dirty="0" sz="3400" spc="-40" b="1">
                <a:latin typeface="Arial"/>
                <a:cs typeface="Arial"/>
              </a:rPr>
              <a:t>EQUIPMENT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650"/>
              </a:spcBef>
            </a:pPr>
            <a:r>
              <a:rPr dirty="0" sz="2500">
                <a:latin typeface="Trebuchet MS"/>
                <a:cs typeface="Trebuchet MS"/>
              </a:rPr>
              <a:t>Perlengkapan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dan</a:t>
            </a:r>
            <a:r>
              <a:rPr dirty="0" sz="2500" spc="-105">
                <a:latin typeface="Trebuchet MS"/>
                <a:cs typeface="Trebuchet MS"/>
              </a:rPr>
              <a:t> </a:t>
            </a:r>
            <a:r>
              <a:rPr dirty="0" sz="2500" spc="-50">
                <a:latin typeface="Trebuchet MS"/>
                <a:cs typeface="Trebuchet MS"/>
              </a:rPr>
              <a:t>keselamatan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 spc="-100">
                <a:latin typeface="Trebuchet MS"/>
                <a:cs typeface="Trebuchet MS"/>
              </a:rPr>
              <a:t>kerja,</a:t>
            </a:r>
            <a:r>
              <a:rPr dirty="0" sz="2500" spc="-105">
                <a:latin typeface="Trebuchet MS"/>
                <a:cs typeface="Trebuchet MS"/>
              </a:rPr>
              <a:t> </a:t>
            </a:r>
            <a:r>
              <a:rPr dirty="0" sz="2500" spc="-10">
                <a:latin typeface="Trebuchet MS"/>
                <a:cs typeface="Trebuchet MS"/>
              </a:rPr>
              <a:t>serta</a:t>
            </a:r>
            <a:r>
              <a:rPr dirty="0" sz="2500" spc="-105">
                <a:latin typeface="Trebuchet MS"/>
                <a:cs typeface="Trebuchet MS"/>
              </a:rPr>
              <a:t> </a:t>
            </a:r>
            <a:r>
              <a:rPr dirty="0" sz="2500" spc="-30">
                <a:latin typeface="Trebuchet MS"/>
                <a:cs typeface="Trebuchet MS"/>
              </a:rPr>
              <a:t>peralatan</a:t>
            </a:r>
            <a:r>
              <a:rPr dirty="0" sz="2500" spc="-105">
                <a:latin typeface="Trebuchet MS"/>
                <a:cs typeface="Trebuchet MS"/>
              </a:rPr>
              <a:t> </a:t>
            </a:r>
            <a:r>
              <a:rPr dirty="0" sz="2500" spc="-10">
                <a:latin typeface="Trebuchet MS"/>
                <a:cs typeface="Trebuchet MS"/>
              </a:rPr>
              <a:t>kebersihan </a:t>
            </a:r>
            <a:r>
              <a:rPr dirty="0" sz="2500" spc="-30">
                <a:latin typeface="Trebuchet MS"/>
                <a:cs typeface="Trebuchet MS"/>
              </a:rPr>
              <a:t>kantor</a:t>
            </a:r>
            <a:r>
              <a:rPr dirty="0" sz="2500" spc="-160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/</a:t>
            </a:r>
            <a:r>
              <a:rPr dirty="0" sz="2500" spc="-155">
                <a:latin typeface="Trebuchet MS"/>
                <a:cs typeface="Trebuchet MS"/>
              </a:rPr>
              <a:t> </a:t>
            </a:r>
            <a:r>
              <a:rPr dirty="0" sz="2500" spc="-10">
                <a:latin typeface="Trebuchet MS"/>
                <a:cs typeface="Trebuchet MS"/>
              </a:rPr>
              <a:t>perusahaan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70"/>
              <a:t>LASER</a:t>
            </a:r>
            <a:r>
              <a:rPr dirty="0" spc="-65"/>
              <a:t> </a:t>
            </a:r>
            <a:r>
              <a:rPr dirty="0" spc="-10"/>
              <a:t>CUTTING</a:t>
            </a:r>
          </a:p>
          <a:p>
            <a:pPr marL="92075" marR="5080">
              <a:lnSpc>
                <a:spcPct val="114999"/>
              </a:lnSpc>
              <a:spcBef>
                <a:spcPts val="1764"/>
              </a:spcBef>
            </a:pPr>
            <a:r>
              <a:rPr dirty="0" sz="2500" spc="-25" b="0">
                <a:latin typeface="Trebuchet MS"/>
                <a:cs typeface="Trebuchet MS"/>
              </a:rPr>
              <a:t>Spesialisasi</a:t>
            </a:r>
            <a:r>
              <a:rPr dirty="0" sz="2500" spc="-95" b="0">
                <a:latin typeface="Trebuchet MS"/>
                <a:cs typeface="Trebuchet MS"/>
              </a:rPr>
              <a:t> </a:t>
            </a:r>
            <a:r>
              <a:rPr dirty="0" sz="2500" spc="-60" b="0">
                <a:latin typeface="Trebuchet MS"/>
                <a:cs typeface="Trebuchet MS"/>
              </a:rPr>
              <a:t>dalam</a:t>
            </a:r>
            <a:r>
              <a:rPr dirty="0" sz="2500" spc="-95" b="0">
                <a:latin typeface="Trebuchet MS"/>
                <a:cs typeface="Trebuchet MS"/>
              </a:rPr>
              <a:t> </a:t>
            </a:r>
            <a:r>
              <a:rPr dirty="0" sz="2500" spc="-30" b="0">
                <a:latin typeface="Trebuchet MS"/>
                <a:cs typeface="Trebuchet MS"/>
              </a:rPr>
              <a:t>pemotongan</a:t>
            </a:r>
            <a:r>
              <a:rPr dirty="0" sz="2500" spc="-90" b="0">
                <a:latin typeface="Trebuchet MS"/>
                <a:cs typeface="Trebuchet MS"/>
              </a:rPr>
              <a:t> </a:t>
            </a:r>
            <a:r>
              <a:rPr dirty="0" sz="2500" b="0">
                <a:latin typeface="Trebuchet MS"/>
                <a:cs typeface="Trebuchet MS"/>
              </a:rPr>
              <a:t>dan</a:t>
            </a:r>
            <a:r>
              <a:rPr dirty="0" sz="2500" spc="-95" b="0">
                <a:latin typeface="Trebuchet MS"/>
                <a:cs typeface="Trebuchet MS"/>
              </a:rPr>
              <a:t> </a:t>
            </a:r>
            <a:r>
              <a:rPr dirty="0" sz="2500" spc="-10" b="0">
                <a:latin typeface="Trebuchet MS"/>
                <a:cs typeface="Trebuchet MS"/>
              </a:rPr>
              <a:t>pengukiran</a:t>
            </a:r>
            <a:r>
              <a:rPr dirty="0" sz="2500" spc="-90" b="0">
                <a:latin typeface="Trebuchet MS"/>
                <a:cs typeface="Trebuchet MS"/>
              </a:rPr>
              <a:t> </a:t>
            </a:r>
            <a:r>
              <a:rPr dirty="0" sz="2500" spc="-55" b="0">
                <a:latin typeface="Trebuchet MS"/>
                <a:cs typeface="Trebuchet MS"/>
              </a:rPr>
              <a:t>presisi</a:t>
            </a:r>
            <a:r>
              <a:rPr dirty="0" sz="2500" spc="-95" b="0">
                <a:latin typeface="Trebuchet MS"/>
                <a:cs typeface="Trebuchet MS"/>
              </a:rPr>
              <a:t> </a:t>
            </a:r>
            <a:r>
              <a:rPr dirty="0" sz="2500" spc="-10" b="0">
                <a:latin typeface="Trebuchet MS"/>
                <a:cs typeface="Trebuchet MS"/>
              </a:rPr>
              <a:t>menggunakan </a:t>
            </a:r>
            <a:r>
              <a:rPr dirty="0" sz="2500" spc="-55" b="0">
                <a:latin typeface="Trebuchet MS"/>
                <a:cs typeface="Trebuchet MS"/>
              </a:rPr>
              <a:t>teknologi</a:t>
            </a:r>
            <a:r>
              <a:rPr dirty="0" sz="2500" spc="-85" b="0">
                <a:latin typeface="Trebuchet MS"/>
                <a:cs typeface="Trebuchet MS"/>
              </a:rPr>
              <a:t> </a:t>
            </a:r>
            <a:r>
              <a:rPr dirty="0" sz="2500" spc="-20" b="0">
                <a:latin typeface="Trebuchet MS"/>
                <a:cs typeface="Trebuchet MS"/>
              </a:rPr>
              <a:t>terbaru</a:t>
            </a:r>
            <a:r>
              <a:rPr dirty="0" sz="2500" spc="-80" b="0">
                <a:latin typeface="Trebuchet MS"/>
                <a:cs typeface="Trebuchet MS"/>
              </a:rPr>
              <a:t> </a:t>
            </a:r>
            <a:r>
              <a:rPr dirty="0" sz="2500" b="0">
                <a:latin typeface="Trebuchet MS"/>
                <a:cs typeface="Trebuchet MS"/>
              </a:rPr>
              <a:t>dengan</a:t>
            </a:r>
            <a:r>
              <a:rPr dirty="0" sz="2500" spc="-85" b="0">
                <a:latin typeface="Trebuchet MS"/>
                <a:cs typeface="Trebuchet MS"/>
              </a:rPr>
              <a:t> </a:t>
            </a:r>
            <a:r>
              <a:rPr dirty="0" sz="2500" spc="-100" b="0">
                <a:latin typeface="Trebuchet MS"/>
                <a:cs typeface="Trebuchet MS"/>
              </a:rPr>
              <a:t>mesin</a:t>
            </a:r>
            <a:r>
              <a:rPr dirty="0" sz="2500" spc="-80" b="0">
                <a:latin typeface="Trebuchet MS"/>
                <a:cs typeface="Trebuchet MS"/>
              </a:rPr>
              <a:t> </a:t>
            </a:r>
            <a:r>
              <a:rPr dirty="0" sz="2500" spc="-30" b="0">
                <a:latin typeface="Trebuchet MS"/>
                <a:cs typeface="Trebuchet MS"/>
              </a:rPr>
              <a:t>laser</a:t>
            </a:r>
            <a:r>
              <a:rPr dirty="0" sz="2500" spc="-85" b="0">
                <a:latin typeface="Trebuchet MS"/>
                <a:cs typeface="Trebuchet MS"/>
              </a:rPr>
              <a:t> </a:t>
            </a:r>
            <a:r>
              <a:rPr dirty="0" sz="2500" spc="-40" b="0">
                <a:latin typeface="Trebuchet MS"/>
                <a:cs typeface="Trebuchet MS"/>
              </a:rPr>
              <a:t>cutting</a:t>
            </a:r>
            <a:r>
              <a:rPr dirty="0" sz="2500" spc="-80" b="0">
                <a:latin typeface="Trebuchet MS"/>
                <a:cs typeface="Trebuchet MS"/>
              </a:rPr>
              <a:t> </a:t>
            </a:r>
            <a:r>
              <a:rPr dirty="0" sz="2500" spc="-65" b="0">
                <a:latin typeface="Trebuchet MS"/>
                <a:cs typeface="Trebuchet MS"/>
              </a:rPr>
              <a:t>modern</a:t>
            </a:r>
            <a:r>
              <a:rPr dirty="0" sz="2500" spc="-85" b="0">
                <a:latin typeface="Trebuchet MS"/>
                <a:cs typeface="Trebuchet MS"/>
              </a:rPr>
              <a:t> </a:t>
            </a:r>
            <a:r>
              <a:rPr dirty="0" sz="2500" b="0">
                <a:latin typeface="Trebuchet MS"/>
                <a:cs typeface="Trebuchet MS"/>
              </a:rPr>
              <a:t>dan</a:t>
            </a:r>
            <a:r>
              <a:rPr dirty="0" sz="2500" spc="-80" b="0">
                <a:latin typeface="Trebuchet MS"/>
                <a:cs typeface="Trebuchet MS"/>
              </a:rPr>
              <a:t> </a:t>
            </a:r>
            <a:r>
              <a:rPr dirty="0" sz="2500" b="0">
                <a:latin typeface="Trebuchet MS"/>
                <a:cs typeface="Trebuchet MS"/>
              </a:rPr>
              <a:t>cnc</a:t>
            </a:r>
            <a:r>
              <a:rPr dirty="0" sz="2500" spc="-85" b="0">
                <a:latin typeface="Trebuchet MS"/>
                <a:cs typeface="Trebuchet MS"/>
              </a:rPr>
              <a:t> </a:t>
            </a:r>
            <a:r>
              <a:rPr dirty="0" sz="2500" spc="-10" b="0">
                <a:latin typeface="Trebuchet MS"/>
                <a:cs typeface="Trebuchet MS"/>
              </a:rPr>
              <a:t>router. </a:t>
            </a:r>
            <a:r>
              <a:rPr dirty="0" sz="2500" spc="-30" b="0">
                <a:latin typeface="Trebuchet MS"/>
                <a:cs typeface="Trebuchet MS"/>
              </a:rPr>
              <a:t>Peralatan</a:t>
            </a:r>
            <a:r>
              <a:rPr dirty="0" sz="2500" spc="-45" b="0">
                <a:latin typeface="Trebuchet MS"/>
                <a:cs typeface="Trebuchet MS"/>
              </a:rPr>
              <a:t> </a:t>
            </a:r>
            <a:r>
              <a:rPr dirty="0" sz="2500" b="0">
                <a:latin typeface="Trebuchet MS"/>
                <a:cs typeface="Trebuchet MS"/>
              </a:rPr>
              <a:t>canggih</a:t>
            </a:r>
            <a:r>
              <a:rPr dirty="0" sz="2500" spc="-45" b="0">
                <a:latin typeface="Trebuchet MS"/>
                <a:cs typeface="Trebuchet MS"/>
              </a:rPr>
              <a:t> </a:t>
            </a:r>
            <a:r>
              <a:rPr dirty="0" sz="2500" spc="-110" b="0">
                <a:latin typeface="Trebuchet MS"/>
                <a:cs typeface="Trebuchet MS"/>
              </a:rPr>
              <a:t>kami</a:t>
            </a:r>
            <a:r>
              <a:rPr dirty="0" sz="2500" spc="-45" b="0">
                <a:latin typeface="Trebuchet MS"/>
                <a:cs typeface="Trebuchet MS"/>
              </a:rPr>
              <a:t> </a:t>
            </a:r>
            <a:r>
              <a:rPr dirty="0" sz="2500" spc="-55" b="0">
                <a:latin typeface="Trebuchet MS"/>
                <a:cs typeface="Trebuchet MS"/>
              </a:rPr>
              <a:t>memungkinkan</a:t>
            </a:r>
            <a:r>
              <a:rPr dirty="0" sz="2500" spc="-40" b="0">
                <a:latin typeface="Trebuchet MS"/>
                <a:cs typeface="Trebuchet MS"/>
              </a:rPr>
              <a:t> </a:t>
            </a:r>
            <a:r>
              <a:rPr dirty="0" sz="2500" spc="-55" b="0">
                <a:latin typeface="Trebuchet MS"/>
                <a:cs typeface="Trebuchet MS"/>
              </a:rPr>
              <a:t>untuk</a:t>
            </a:r>
            <a:r>
              <a:rPr dirty="0" sz="2500" spc="-45" b="0">
                <a:latin typeface="Trebuchet MS"/>
                <a:cs typeface="Trebuchet MS"/>
              </a:rPr>
              <a:t> </a:t>
            </a:r>
            <a:r>
              <a:rPr dirty="0" sz="2500" spc="-80" b="0">
                <a:latin typeface="Trebuchet MS"/>
                <a:cs typeface="Trebuchet MS"/>
              </a:rPr>
              <a:t>memotong</a:t>
            </a:r>
            <a:r>
              <a:rPr dirty="0" sz="2500" spc="-45" b="0">
                <a:latin typeface="Trebuchet MS"/>
                <a:cs typeface="Trebuchet MS"/>
              </a:rPr>
              <a:t> </a:t>
            </a:r>
            <a:r>
              <a:rPr dirty="0" sz="2500" spc="-10" b="0">
                <a:latin typeface="Trebuchet MS"/>
                <a:cs typeface="Trebuchet MS"/>
              </a:rPr>
              <a:t>berbagai </a:t>
            </a:r>
            <a:r>
              <a:rPr dirty="0" sz="2500" b="0">
                <a:latin typeface="Trebuchet MS"/>
                <a:cs typeface="Trebuchet MS"/>
              </a:rPr>
              <a:t>bahan,</a:t>
            </a:r>
            <a:r>
              <a:rPr dirty="0" sz="2500" spc="-85" b="0">
                <a:latin typeface="Trebuchet MS"/>
                <a:cs typeface="Trebuchet MS"/>
              </a:rPr>
              <a:t> </a:t>
            </a:r>
            <a:r>
              <a:rPr dirty="0" sz="2500" spc="-135" b="0">
                <a:latin typeface="Trebuchet MS"/>
                <a:cs typeface="Trebuchet MS"/>
              </a:rPr>
              <a:t>mulai</a:t>
            </a:r>
            <a:r>
              <a:rPr dirty="0" sz="2500" spc="-85" b="0">
                <a:latin typeface="Trebuchet MS"/>
                <a:cs typeface="Trebuchet MS"/>
              </a:rPr>
              <a:t> </a:t>
            </a:r>
            <a:r>
              <a:rPr dirty="0" sz="2500" b="0">
                <a:latin typeface="Trebuchet MS"/>
                <a:cs typeface="Trebuchet MS"/>
              </a:rPr>
              <a:t>kayu,</a:t>
            </a:r>
            <a:r>
              <a:rPr dirty="0" sz="2500" spc="-85" b="0">
                <a:latin typeface="Trebuchet MS"/>
                <a:cs typeface="Trebuchet MS"/>
              </a:rPr>
              <a:t> </a:t>
            </a:r>
            <a:r>
              <a:rPr dirty="0" sz="2500" spc="-75" b="0">
                <a:latin typeface="Trebuchet MS"/>
                <a:cs typeface="Trebuchet MS"/>
              </a:rPr>
              <a:t>akrilik,apc,</a:t>
            </a:r>
            <a:r>
              <a:rPr dirty="0" sz="2500" spc="-85" b="0">
                <a:latin typeface="Trebuchet MS"/>
                <a:cs typeface="Trebuchet MS"/>
              </a:rPr>
              <a:t> </a:t>
            </a:r>
            <a:r>
              <a:rPr dirty="0" sz="2500" spc="-10" b="0">
                <a:latin typeface="Trebuchet MS"/>
                <a:cs typeface="Trebuchet MS"/>
              </a:rPr>
              <a:t>wpc,</a:t>
            </a:r>
            <a:r>
              <a:rPr dirty="0" sz="2500" spc="-85" b="0">
                <a:latin typeface="Trebuchet MS"/>
                <a:cs typeface="Trebuchet MS"/>
              </a:rPr>
              <a:t> </a:t>
            </a:r>
            <a:r>
              <a:rPr dirty="0" sz="2500" spc="-100" b="0">
                <a:latin typeface="Trebuchet MS"/>
                <a:cs typeface="Trebuchet MS"/>
              </a:rPr>
              <a:t>mdf,</a:t>
            </a:r>
            <a:r>
              <a:rPr dirty="0" sz="2500" spc="-85" b="0">
                <a:latin typeface="Trebuchet MS"/>
                <a:cs typeface="Trebuchet MS"/>
              </a:rPr>
              <a:t> </a:t>
            </a:r>
            <a:r>
              <a:rPr dirty="0" sz="2500" spc="-70" b="0">
                <a:latin typeface="Trebuchet MS"/>
                <a:cs typeface="Trebuchet MS"/>
              </a:rPr>
              <a:t>logam,</a:t>
            </a:r>
            <a:r>
              <a:rPr dirty="0" sz="2500" spc="-85" b="0">
                <a:latin typeface="Trebuchet MS"/>
                <a:cs typeface="Trebuchet MS"/>
              </a:rPr>
              <a:t> </a:t>
            </a:r>
            <a:r>
              <a:rPr dirty="0" sz="2500" b="0">
                <a:latin typeface="Trebuchet MS"/>
                <a:cs typeface="Trebuchet MS"/>
              </a:rPr>
              <a:t>hingga</a:t>
            </a:r>
            <a:r>
              <a:rPr dirty="0" sz="2500" spc="-85" b="0">
                <a:latin typeface="Trebuchet MS"/>
                <a:cs typeface="Trebuchet MS"/>
              </a:rPr>
              <a:t> </a:t>
            </a:r>
            <a:r>
              <a:rPr dirty="0" sz="2500" spc="-10" b="0">
                <a:latin typeface="Trebuchet MS"/>
                <a:cs typeface="Trebuchet MS"/>
              </a:rPr>
              <a:t>material lainnya.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427715" y="2585488"/>
            <a:ext cx="25844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254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endParaRPr sz="275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157701" y="4536254"/>
            <a:ext cx="798830" cy="798830"/>
          </a:xfrm>
          <a:custGeom>
            <a:avLst/>
            <a:gdLst/>
            <a:ahLst/>
            <a:cxnLst/>
            <a:rect l="l" t="t" r="r" b="b"/>
            <a:pathLst>
              <a:path w="798829" h="798829">
                <a:moveTo>
                  <a:pt x="399130" y="798255"/>
                </a:moveTo>
                <a:lnTo>
                  <a:pt x="352580" y="795570"/>
                </a:lnTo>
                <a:lnTo>
                  <a:pt x="307611" y="787714"/>
                </a:lnTo>
                <a:lnTo>
                  <a:pt x="264518" y="774987"/>
                </a:lnTo>
                <a:lnTo>
                  <a:pt x="223601" y="757687"/>
                </a:lnTo>
                <a:lnTo>
                  <a:pt x="185159" y="736116"/>
                </a:lnTo>
                <a:lnTo>
                  <a:pt x="149493" y="710571"/>
                </a:lnTo>
                <a:lnTo>
                  <a:pt x="116901" y="681353"/>
                </a:lnTo>
                <a:lnTo>
                  <a:pt x="87683" y="648761"/>
                </a:lnTo>
                <a:lnTo>
                  <a:pt x="62139" y="613095"/>
                </a:lnTo>
                <a:lnTo>
                  <a:pt x="40567" y="574654"/>
                </a:lnTo>
                <a:lnTo>
                  <a:pt x="23268" y="533737"/>
                </a:lnTo>
                <a:lnTo>
                  <a:pt x="10540" y="490644"/>
                </a:lnTo>
                <a:lnTo>
                  <a:pt x="2684" y="445674"/>
                </a:lnTo>
                <a:lnTo>
                  <a:pt x="0" y="399121"/>
                </a:lnTo>
                <a:lnTo>
                  <a:pt x="2684" y="352581"/>
                </a:lnTo>
                <a:lnTo>
                  <a:pt x="10540" y="307611"/>
                </a:lnTo>
                <a:lnTo>
                  <a:pt x="23268" y="264518"/>
                </a:lnTo>
                <a:lnTo>
                  <a:pt x="40567" y="223601"/>
                </a:lnTo>
                <a:lnTo>
                  <a:pt x="62139" y="185160"/>
                </a:lnTo>
                <a:lnTo>
                  <a:pt x="87683" y="149493"/>
                </a:lnTo>
                <a:lnTo>
                  <a:pt x="116901" y="116901"/>
                </a:lnTo>
                <a:lnTo>
                  <a:pt x="149493" y="87683"/>
                </a:lnTo>
                <a:lnTo>
                  <a:pt x="185159" y="62139"/>
                </a:lnTo>
                <a:lnTo>
                  <a:pt x="223601" y="40567"/>
                </a:lnTo>
                <a:lnTo>
                  <a:pt x="264518" y="23268"/>
                </a:lnTo>
                <a:lnTo>
                  <a:pt x="307611" y="10541"/>
                </a:lnTo>
                <a:lnTo>
                  <a:pt x="352580" y="2685"/>
                </a:lnTo>
                <a:lnTo>
                  <a:pt x="399127" y="0"/>
                </a:lnTo>
                <a:lnTo>
                  <a:pt x="445674" y="2685"/>
                </a:lnTo>
                <a:lnTo>
                  <a:pt x="490643" y="10541"/>
                </a:lnTo>
                <a:lnTo>
                  <a:pt x="533736" y="23268"/>
                </a:lnTo>
                <a:lnTo>
                  <a:pt x="574653" y="40567"/>
                </a:lnTo>
                <a:lnTo>
                  <a:pt x="613095" y="62139"/>
                </a:lnTo>
                <a:lnTo>
                  <a:pt x="648761" y="87683"/>
                </a:lnTo>
                <a:lnTo>
                  <a:pt x="681353" y="116901"/>
                </a:lnTo>
                <a:lnTo>
                  <a:pt x="710571" y="149493"/>
                </a:lnTo>
                <a:lnTo>
                  <a:pt x="736116" y="185160"/>
                </a:lnTo>
                <a:lnTo>
                  <a:pt x="757687" y="223601"/>
                </a:lnTo>
                <a:lnTo>
                  <a:pt x="774986" y="264518"/>
                </a:lnTo>
                <a:lnTo>
                  <a:pt x="787714" y="307611"/>
                </a:lnTo>
                <a:lnTo>
                  <a:pt x="795570" y="352581"/>
                </a:lnTo>
                <a:lnTo>
                  <a:pt x="798254" y="399127"/>
                </a:lnTo>
                <a:lnTo>
                  <a:pt x="795570" y="445674"/>
                </a:lnTo>
                <a:lnTo>
                  <a:pt x="787714" y="490644"/>
                </a:lnTo>
                <a:lnTo>
                  <a:pt x="774986" y="533737"/>
                </a:lnTo>
                <a:lnTo>
                  <a:pt x="757687" y="574654"/>
                </a:lnTo>
                <a:lnTo>
                  <a:pt x="736116" y="613095"/>
                </a:lnTo>
                <a:lnTo>
                  <a:pt x="710571" y="648761"/>
                </a:lnTo>
                <a:lnTo>
                  <a:pt x="681353" y="681353"/>
                </a:lnTo>
                <a:lnTo>
                  <a:pt x="648761" y="710571"/>
                </a:lnTo>
                <a:lnTo>
                  <a:pt x="613095" y="736116"/>
                </a:lnTo>
                <a:lnTo>
                  <a:pt x="574653" y="757687"/>
                </a:lnTo>
                <a:lnTo>
                  <a:pt x="533736" y="774987"/>
                </a:lnTo>
                <a:lnTo>
                  <a:pt x="490643" y="787714"/>
                </a:lnTo>
                <a:lnTo>
                  <a:pt x="445674" y="795570"/>
                </a:lnTo>
                <a:lnTo>
                  <a:pt x="399130" y="798255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427715" y="4685335"/>
            <a:ext cx="25844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254">
                <a:solidFill>
                  <a:srgbClr val="FFFFFF"/>
                </a:solidFill>
                <a:latin typeface="Microsoft Sans Serif"/>
                <a:cs typeface="Microsoft Sans Serif"/>
              </a:rPr>
              <a:t>8</a:t>
            </a:r>
            <a:endParaRPr sz="2750">
              <a:latin typeface="Microsoft Sans Serif"/>
              <a:cs typeface="Microsoft Sans Serif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8104828" y="1038225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 h="0">
                <a:moveTo>
                  <a:pt x="0" y="0"/>
                </a:moveTo>
                <a:lnTo>
                  <a:pt x="311940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599343" y="1828165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 h="0">
                <a:moveTo>
                  <a:pt x="0" y="0"/>
                </a:moveTo>
                <a:lnTo>
                  <a:pt x="311940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26632" y="180022"/>
            <a:ext cx="6280868" cy="100041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12700" marR="5080" indent="1678939">
              <a:lnSpc>
                <a:spcPts val="6000"/>
              </a:lnSpc>
              <a:spcBef>
                <a:spcPts val="1300"/>
              </a:spcBef>
            </a:pPr>
            <a:r>
              <a:rPr dirty="0" spc="-300"/>
              <a:t>Legal </a:t>
            </a:r>
            <a:r>
              <a:rPr dirty="0" spc="-235"/>
              <a:t>Document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599343" y="1828164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 h="0">
                <a:moveTo>
                  <a:pt x="0" y="0"/>
                </a:moveTo>
                <a:lnTo>
                  <a:pt x="311940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12700" marR="5080" indent="1678939">
              <a:lnSpc>
                <a:spcPts val="6000"/>
              </a:lnSpc>
              <a:spcBef>
                <a:spcPts val="1300"/>
              </a:spcBef>
            </a:pPr>
            <a:r>
              <a:rPr dirty="0" spc="-300"/>
              <a:t>Legal </a:t>
            </a:r>
            <a:r>
              <a:rPr dirty="0" spc="-235"/>
              <a:t>Document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766" y="888364"/>
            <a:ext cx="6628893" cy="93600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599343" y="1828165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 h="0">
                <a:moveTo>
                  <a:pt x="0" y="0"/>
                </a:moveTo>
                <a:lnTo>
                  <a:pt x="311940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12700" marR="5080" indent="1678939">
              <a:lnSpc>
                <a:spcPts val="6000"/>
              </a:lnSpc>
              <a:spcBef>
                <a:spcPts val="1300"/>
              </a:spcBef>
            </a:pPr>
            <a:r>
              <a:rPr dirty="0" spc="-300"/>
              <a:t>Legal </a:t>
            </a:r>
            <a:r>
              <a:rPr dirty="0" spc="-235"/>
              <a:t>Document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4592" y="137841"/>
            <a:ext cx="7096815" cy="101037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higo indonesia</dc:creator>
  <cp:keywords>DAF1JptUCxs,BAF1JE4wRIw</cp:keywords>
  <dc:title>Copy of company profile</dc:title>
  <dcterms:created xsi:type="dcterms:W3CDTF">2024-05-21T02:34:38Z</dcterms:created>
  <dcterms:modified xsi:type="dcterms:W3CDTF">2024-05-21T02:34:38Z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2023-11-25T00:00:00Z</vt:filetime>
  </property>
  <property fmtid="{D5CDD505-2E9C-101B-9397-08002B2CF9AE}" pid="3" name="Creator">
    <vt:lpwstr>Canva</vt:lpwstr>
  </property>
  <property fmtid="{D5CDD505-2E9C-101B-9397-08002B2CF9AE}" pid="4" name="LastSaved">
    <vt:filetime>2024-05-21T00:00:00Z</vt:filetime>
  </property>
  <property fmtid="{D5CDD505-2E9C-101B-9397-08002B2CF9AE}" pid="5" name="Producer">
    <vt:lpwstr>Canva</vt:lpwstr>
  </property>
</Properties>
</file>